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064B1-43D6-4740-A7F0-5867A976A92A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5A422-3978-4798-B2CD-FB49BD7C3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89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ACFD-C2FD-4FC6-969B-879669A82858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43E7-C4AD-4622-A854-6AB5B3544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21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ACFD-C2FD-4FC6-969B-879669A82858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43E7-C4AD-4622-A854-6AB5B3544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12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ACFD-C2FD-4FC6-969B-879669A82858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43E7-C4AD-4622-A854-6AB5B3544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49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ACFD-C2FD-4FC6-969B-879669A82858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43E7-C4AD-4622-A854-6AB5B3544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95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ACFD-C2FD-4FC6-969B-879669A82858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43E7-C4AD-4622-A854-6AB5B3544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08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ACFD-C2FD-4FC6-969B-879669A82858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43E7-C4AD-4622-A854-6AB5B3544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96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ACFD-C2FD-4FC6-969B-879669A82858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43E7-C4AD-4622-A854-6AB5B3544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25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ACFD-C2FD-4FC6-969B-879669A82858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43E7-C4AD-4622-A854-6AB5B3544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63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ACFD-C2FD-4FC6-969B-879669A82858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43E7-C4AD-4622-A854-6AB5B3544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32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ACFD-C2FD-4FC6-969B-879669A82858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43E7-C4AD-4622-A854-6AB5B3544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81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ACFD-C2FD-4FC6-969B-879669A82858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43E7-C4AD-4622-A854-6AB5B3544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30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2ACFD-C2FD-4FC6-969B-879669A82858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F43E7-C4AD-4622-A854-6AB5B3544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96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88067" y="1625600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Hello ,let me test the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78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Try to learn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4367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Try to learn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</dc:creator>
  <cp:lastModifiedBy>o</cp:lastModifiedBy>
  <cp:revision>2</cp:revision>
  <dcterms:created xsi:type="dcterms:W3CDTF">2017-10-22T07:58:45Z</dcterms:created>
  <dcterms:modified xsi:type="dcterms:W3CDTF">2017-10-22T08:05:06Z</dcterms:modified>
</cp:coreProperties>
</file>