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679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22363"/>
            <a:ext cx="102596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02038"/>
            <a:ext cx="102596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65125"/>
            <a:ext cx="294964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5125"/>
            <a:ext cx="86779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09739"/>
            <a:ext cx="117985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589464"/>
            <a:ext cx="117985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5625"/>
            <a:ext cx="581378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5625"/>
            <a:ext cx="581378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5126"/>
            <a:ext cx="1179855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681163"/>
            <a:ext cx="57870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05075"/>
            <a:ext cx="578706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81163"/>
            <a:ext cx="5815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05075"/>
            <a:ext cx="581556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87426"/>
            <a:ext cx="69252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87426"/>
            <a:ext cx="69252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65126"/>
            <a:ext cx="11798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25625"/>
            <a:ext cx="11798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F3229-5EE1-944A-86F4-2E4F83778687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356351"/>
            <a:ext cx="4616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8B136-5B81-2449-9E8D-DCCB0A85D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6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493" y="565071"/>
            <a:ext cx="4263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ESPRI</a:t>
            </a:r>
            <a:r>
              <a:rPr lang="zh-CN" altLang="en-US" sz="3200" dirty="0"/>
              <a:t> </a:t>
            </a:r>
            <a:r>
              <a:rPr lang="en-US" altLang="zh-CN" sz="3200" dirty="0"/>
              <a:t>Converter</a:t>
            </a:r>
            <a:r>
              <a:rPr lang="zh-CN" altLang="en-US" sz="3200" dirty="0"/>
              <a:t> </a:t>
            </a:r>
            <a:r>
              <a:rPr lang="en-US" altLang="zh-CN" sz="3200" dirty="0"/>
              <a:t>Scheme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37464" y="3060233"/>
            <a:ext cx="3899760" cy="5372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ConvertESPRI</a:t>
            </a:r>
            <a:endParaRPr lang="en-US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7465" y="1777751"/>
            <a:ext cx="3899760" cy="5372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Class</a:t>
            </a:r>
            <a:endParaRPr lang="en-US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7468" y="4228653"/>
            <a:ext cx="3899759" cy="5372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ESPRIReadRaw</a:t>
            </a:r>
            <a:endParaRPr lang="en-US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468" y="5397073"/>
            <a:ext cx="3899759" cy="5372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ESPRIConvertCal</a:t>
            </a:r>
            <a:endParaRPr lang="en-US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9071" y="246426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getRawData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00643" y="3597443"/>
            <a:ext cx="1" cy="63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702" y="368138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sendRawData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23585" y="4765864"/>
            <a:ext cx="1" cy="63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653" y="489680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sendDecodeRaw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916646" y="3597443"/>
            <a:ext cx="1" cy="63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48877" y="2356514"/>
            <a:ext cx="1" cy="63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96413" y="372838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saveDecodeRaw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48654" y="3300266"/>
            <a:ext cx="640080" cy="2365415"/>
            <a:chOff x="6583680" y="4216092"/>
            <a:chExt cx="640080" cy="1052543"/>
          </a:xfrm>
        </p:grpSpPr>
        <p:cxnSp>
          <p:nvCxnSpPr>
            <p:cNvPr id="18" name="Elbow Connector 17"/>
            <p:cNvCxnSpPr/>
            <p:nvPr/>
          </p:nvCxnSpPr>
          <p:spPr>
            <a:xfrm flipV="1">
              <a:off x="6583680" y="4217670"/>
              <a:ext cx="640080" cy="105096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606540" y="4216092"/>
              <a:ext cx="617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395884" y="49438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saveCalibratedData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51768" y="580608"/>
            <a:ext cx="7261849" cy="5372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ESPRIReadRaw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51768" y="2055855"/>
            <a:ext cx="2255509" cy="4529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ESPRIRdcRaw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58510" y="2055855"/>
            <a:ext cx="2183354" cy="4529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ESPRINaiRaw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905498" y="2055855"/>
            <a:ext cx="2208119" cy="4529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ESPRIPlasRaw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18976" y="1156930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69232" y="140426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getRaw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6865686" y="1139011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08410" y="144232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saveRaw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265987" y="1172788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16243" y="142012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getRaw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9612697" y="1154869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646860" y="145818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saveRaw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1763806" y="1169061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914062" y="141639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getRaw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2110516" y="1151142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144679" y="14544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saveRaw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51768" y="3049488"/>
            <a:ext cx="7261849" cy="53721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ESPRIConvertCal</a:t>
            </a:r>
            <a:endParaRPr lang="en-US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51768" y="4524735"/>
            <a:ext cx="2255509" cy="4529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ESPRIRdc</a:t>
            </a:r>
            <a:r>
              <a:rPr lang="en-US" altLang="zh-CN" sz="2400">
                <a:solidFill>
                  <a:schemeClr val="tx1"/>
                </a:solidFill>
              </a:rPr>
              <a:t>Cal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58510" y="4524735"/>
            <a:ext cx="2183354" cy="4529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ESPRINai</a:t>
            </a:r>
            <a:r>
              <a:rPr lang="en-US" altLang="zh-CN" sz="2400">
                <a:solidFill>
                  <a:schemeClr val="tx1"/>
                </a:solidFill>
              </a:rPr>
              <a:t>Cal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905498" y="4524735"/>
            <a:ext cx="2208119" cy="4529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ESPRIPlas</a:t>
            </a:r>
            <a:r>
              <a:rPr lang="en-US" altLang="zh-CN" sz="2400">
                <a:solidFill>
                  <a:schemeClr val="tx1"/>
                </a:solidFill>
              </a:rPr>
              <a:t>Cal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518976" y="3625810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69232" y="38731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getRaw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6865686" y="3607891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08410" y="39112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saveCal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265987" y="3641668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416243" y="388900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getRaw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9612697" y="3623749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646860" y="392706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saveCal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763806" y="3637941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914062" y="388527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getRaw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12110516" y="3620022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144680" y="392333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saveCal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293857" y="5915724"/>
            <a:ext cx="2377664" cy="4529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ESPRINaiCalPara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9450189" y="5014669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482689" y="52620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sendCalibPar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955844" y="5915724"/>
            <a:ext cx="2377664" cy="4529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ESPRI</a:t>
            </a:r>
            <a:r>
              <a:rPr lang="en-US" altLang="zh-CN" sz="2400" dirty="0" err="1">
                <a:solidFill>
                  <a:schemeClr val="tx1"/>
                </a:solidFill>
              </a:rPr>
              <a:t>Plas</a:t>
            </a:r>
            <a:r>
              <a:rPr lang="en-US" sz="2400" dirty="0" err="1">
                <a:solidFill>
                  <a:schemeClr val="tx1"/>
                </a:solidFill>
              </a:rPr>
              <a:t>CalPara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12112176" y="5014669"/>
            <a:ext cx="1" cy="86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144676" y="52620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sendCalibPar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37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 New Roman</vt:lpstr>
      <vt:lpstr>等线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lipj</dc:creator>
  <cp:lastModifiedBy>lipj</cp:lastModifiedBy>
  <cp:revision>1</cp:revision>
  <dcterms:created xsi:type="dcterms:W3CDTF">2019-08-06T09:28:24Z</dcterms:created>
  <dcterms:modified xsi:type="dcterms:W3CDTF">2019-08-06T09:30:43Z</dcterms:modified>
</cp:coreProperties>
</file>