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3" r:id="rId6"/>
    <p:sldId id="264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12192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89725"/>
            <a:ext cx="2844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9725"/>
            <a:ext cx="3860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 smtClean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89725"/>
            <a:ext cx="28448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sz="8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zh-CN" altLang="en-US" sz="800" dirty="0">
              <a:solidFill>
                <a:schemeClr val="bg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0000" y="381000"/>
            <a:ext cx="27940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78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838200"/>
            <a:ext cx="5486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486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838200"/>
            <a:ext cx="5486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486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1760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9725"/>
            <a:ext cx="3860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89725"/>
            <a:ext cx="28448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8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8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057400"/>
            <a:ext cx="6096000" cy="1524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蓝牙低功耗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BLE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简介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8365" y="3124200"/>
            <a:ext cx="3803650" cy="384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Bluetooth low energy</a:t>
            </a:r>
            <a:endParaRPr kumimoji="0" lang="en-US" altLang="zh-CN" sz="2000" b="0" i="0" u="none" strike="noStrike" kern="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title"/>
          </p:nvPr>
        </p:nvSpPr>
        <p:spPr>
          <a:xfrm>
            <a:off x="2209800" y="266700"/>
            <a:ext cx="3810000" cy="5715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800" dirty="0">
                <a:solidFill>
                  <a:srgbClr val="00CC00"/>
                </a:solidFill>
                <a:ea typeface="宋体" panose="02010600030101010101" pitchFamily="2" charset="-122"/>
              </a:rPr>
              <a:t>物联网</a:t>
            </a:r>
            <a:endParaRPr lang="zh-CN" altLang="en-US" sz="2800" dirty="0">
              <a:solidFill>
                <a:srgbClr val="00CC00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Rectangle 5"/>
          <p:cNvSpPr>
            <a:spLocks noGrp="1"/>
          </p:cNvSpPr>
          <p:nvPr>
            <p:ph idx="1"/>
          </p:nvPr>
        </p:nvSpPr>
        <p:spPr>
          <a:xfrm>
            <a:off x="2590800" y="990600"/>
            <a:ext cx="7010400" cy="47244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物联网（英语：Internet of Things，缩写IoT）是互联网、传统电信网等信息承载体，让所有能行使独立功能的普通物体实现互联互通的网络。</a:t>
            </a:r>
            <a:endParaRPr lang="en-US" altLang="zh-CN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特点：</a:t>
            </a:r>
            <a:endParaRPr lang="zh-CN" altLang="en-US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物联网可以实现对各种物品（包括人）进行智能化识别、定位、跟踪、监控和管理等功能</a:t>
            </a:r>
            <a:endParaRPr lang="en-US" altLang="zh-CN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600" b="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，物联必须遵循约定的通信协议，并通过相应的软、硬件实现。互联的物品要互相交换信息，就需要实现不同系统中的实体的通信。</a:t>
            </a:r>
            <a:endParaRPr lang="zh-CN" altLang="en-US" sz="1600" b="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经典蓝牙模块（BT）：泛指支持蓝牙协议在4.0以下的模块，一般用于数据量比较大的传输，如：语音、音乐、较高数据量传输等。经典蓝牙模块可再细分为：传统蓝牙模块和高速蓝牙模块。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低功耗蓝牙模块（BLE）：是指支持蓝牙协议4.0或更高的模块，也称为BLE模块（Bluetooh Low Energy Module），最大的特点是成本和功耗的降低，应用于实时性要求比较高，但是数据速率比较低的产品</a:t>
            </a:r>
            <a:r>
              <a:rPr lang="zh-CN" altLang="en-US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（小功率、离散传输）</a:t>
            </a:r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，如：遥控类的（鼠标、键盘）、传感设备的数据发送（心跳带、血压计、温度传感器）等。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05" y="3473450"/>
            <a:ext cx="4771390" cy="2019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title"/>
          </p:nvPr>
        </p:nvSpPr>
        <p:spPr>
          <a:xfrm>
            <a:off x="2209800" y="266700"/>
            <a:ext cx="3810000" cy="5715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rgbClr val="00CC00"/>
                </a:solidFill>
                <a:ea typeface="宋体" panose="02010600030101010101" pitchFamily="2" charset="-122"/>
              </a:rPr>
              <a:t>BLE</a:t>
            </a:r>
            <a:r>
              <a:rPr lang="zh-CN" altLang="en-US" sz="2800" dirty="0">
                <a:solidFill>
                  <a:srgbClr val="00CC00"/>
                </a:solidFill>
                <a:ea typeface="宋体" panose="02010600030101010101" pitchFamily="2" charset="-122"/>
              </a:rPr>
              <a:t>应用场景</a:t>
            </a:r>
            <a:endParaRPr lang="zh-CN" altLang="en-US" sz="2800" dirty="0">
              <a:solidFill>
                <a:srgbClr val="00CC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8775" y="1275715"/>
            <a:ext cx="2095500" cy="209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10" y="3731895"/>
            <a:ext cx="3858260" cy="2072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1259205"/>
            <a:ext cx="2678430" cy="2128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3528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Your Topic Goes Here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590800" y="990600"/>
            <a:ext cx="7010400" cy="4800600"/>
          </a:xfrm>
        </p:spPr>
        <p:txBody>
          <a:bodyPr vert="horz" wrap="square" lIns="91440" tIns="45720" rIns="91440" bIns="45720" anchor="t"/>
          <a:p>
            <a:pPr marL="0" indent="0" eaLnBrk="1" hangingPunct="1"/>
            <a:r>
              <a:rPr lang="en-US" altLang="zh-CN" sz="1600" b="0" dirty="0">
                <a:solidFill>
                  <a:srgbClr val="00CC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Your subtopic goes here</a:t>
            </a:r>
            <a:endParaRPr lang="en-US" altLang="zh-CN" sz="1600" b="0" dirty="0">
              <a:solidFill>
                <a:srgbClr val="00CC00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0" y="1458595"/>
            <a:ext cx="2447290" cy="2868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42490"/>
            <a:ext cx="3323590" cy="218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pherical_tech_lineup">
  <a:themeElements>
    <a:clrScheme name="spherical_tech_lineu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herical_tech_lineup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herical_tech_line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herical_tech_lineu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herical_tech_lineu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Tahoma</vt:lpstr>
      <vt:lpstr>Impact</vt:lpstr>
      <vt:lpstr>Arial Black</vt:lpstr>
      <vt:lpstr>spherical_tech_lineup</vt:lpstr>
      <vt:lpstr>第一PPT模板网</vt:lpstr>
      <vt:lpstr>Your Topic Goes Here</vt:lpstr>
      <vt:lpstr>Your Topic Goes Here</vt:lpstr>
      <vt:lpstr>BLE应用场景</vt:lpstr>
      <vt:lpstr>Your Topic Goes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2017-03-16T08:12:35Z</dcterms:created>
  <dcterms:modified xsi:type="dcterms:W3CDTF">2017-03-17T03:22:35Z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