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 id="2147483673" r:id="rId2"/>
  </p:sldMasterIdLst>
  <p:notesMasterIdLst>
    <p:notesMasterId r:id="rId32"/>
  </p:notesMasterIdLst>
  <p:sldIdLst>
    <p:sldId id="302" r:id="rId3"/>
    <p:sldId id="304" r:id="rId4"/>
    <p:sldId id="341" r:id="rId5"/>
    <p:sldId id="342" r:id="rId6"/>
    <p:sldId id="343" r:id="rId7"/>
    <p:sldId id="344" r:id="rId8"/>
    <p:sldId id="436" r:id="rId9"/>
    <p:sldId id="455" r:id="rId10"/>
    <p:sldId id="456" r:id="rId11"/>
    <p:sldId id="473" r:id="rId12"/>
    <p:sldId id="451" r:id="rId13"/>
    <p:sldId id="458" r:id="rId14"/>
    <p:sldId id="459" r:id="rId15"/>
    <p:sldId id="461" r:id="rId16"/>
    <p:sldId id="475" r:id="rId17"/>
    <p:sldId id="345" r:id="rId18"/>
    <p:sldId id="474" r:id="rId19"/>
    <p:sldId id="305" r:id="rId20"/>
    <p:sldId id="476" r:id="rId21"/>
    <p:sldId id="477" r:id="rId22"/>
    <p:sldId id="478" r:id="rId23"/>
    <p:sldId id="483" r:id="rId24"/>
    <p:sldId id="480" r:id="rId25"/>
    <p:sldId id="481" r:id="rId26"/>
    <p:sldId id="479" r:id="rId27"/>
    <p:sldId id="482" r:id="rId28"/>
    <p:sldId id="484" r:id="rId29"/>
    <p:sldId id="486" r:id="rId30"/>
    <p:sldId id="487" r:id="rId3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13"/>
    <p:restoredTop sz="94662"/>
  </p:normalViewPr>
  <p:slideViewPr>
    <p:cSldViewPr>
      <p:cViewPr varScale="1">
        <p:scale>
          <a:sx n="104" d="100"/>
          <a:sy n="104" d="100"/>
        </p:scale>
        <p:origin x="2056"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26C5B20-E5B1-FE40-813F-58D245B4624B}" type="datetimeFigureOut">
              <a:rPr lang="en-US" smtClean="0"/>
              <a:t>5/21/25</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00C500F-7D2A-A943-AED0-0F8C17B1696E}" type="slidenum">
              <a:rPr lang="en-US" smtClean="0"/>
              <a:t>‹#›</a:t>
            </a:fld>
            <a:endParaRPr lang="en-US"/>
          </a:p>
        </p:txBody>
      </p:sp>
    </p:spTree>
    <p:extLst>
      <p:ext uri="{BB962C8B-B14F-4D97-AF65-F5344CB8AC3E}">
        <p14:creationId xmlns:p14="http://schemas.microsoft.com/office/powerpoint/2010/main" val="3727485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0D534C-97D6-40B0-A15E-8F4D53FD104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0467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1EA6F7E6-2E18-D65D-DC02-1734A7FD59C5}"/>
              </a:ext>
            </a:extLst>
          </p:cNvPr>
          <p:cNvSpPr>
            <a:spLocks noGrp="1" noChangeArrowheads="1"/>
          </p:cNvSpPr>
          <p:nvPr>
            <p:ph type="sldNum" sz="quarter" idx="5"/>
          </p:nvPr>
        </p:nvSpPr>
        <p:spPr>
          <a:noFill/>
        </p:spPr>
        <p:txBody>
          <a:bodyPr/>
          <a:lstStyle>
            <a:lvl1pPr defTabSz="881063">
              <a:lnSpc>
                <a:spcPct val="90000"/>
              </a:lnSpc>
              <a:spcBef>
                <a:spcPct val="40000"/>
              </a:spcBef>
              <a:buSzPct val="100000"/>
              <a:buChar char="•"/>
              <a:defRPr sz="1400">
                <a:solidFill>
                  <a:schemeClr val="tx1"/>
                </a:solidFill>
                <a:latin typeface="Arial" panose="020B0604020202020204" pitchFamily="34" charset="0"/>
              </a:defRPr>
            </a:lvl1pPr>
            <a:lvl2pPr marL="742950" indent="-285750" defTabSz="881063">
              <a:lnSpc>
                <a:spcPct val="90000"/>
              </a:lnSpc>
              <a:spcBef>
                <a:spcPct val="40000"/>
              </a:spcBef>
              <a:buSzPct val="100000"/>
              <a:buChar char="•"/>
              <a:defRPr sz="1400">
                <a:solidFill>
                  <a:schemeClr val="tx1"/>
                </a:solidFill>
                <a:latin typeface="Arial" panose="020B0604020202020204" pitchFamily="34" charset="0"/>
              </a:defRPr>
            </a:lvl2pPr>
            <a:lvl3pPr marL="1143000" indent="-228600" defTabSz="881063">
              <a:lnSpc>
                <a:spcPct val="90000"/>
              </a:lnSpc>
              <a:spcBef>
                <a:spcPct val="40000"/>
              </a:spcBef>
              <a:buSzPct val="100000"/>
              <a:buChar char="•"/>
              <a:defRPr sz="1400">
                <a:solidFill>
                  <a:schemeClr val="tx1"/>
                </a:solidFill>
                <a:latin typeface="Arial" panose="020B0604020202020204" pitchFamily="34" charset="0"/>
              </a:defRPr>
            </a:lvl3pPr>
            <a:lvl4pPr marL="1600200" indent="-228600" defTabSz="881063">
              <a:lnSpc>
                <a:spcPct val="90000"/>
              </a:lnSpc>
              <a:spcBef>
                <a:spcPct val="40000"/>
              </a:spcBef>
              <a:buSzPct val="100000"/>
              <a:buChar char="•"/>
              <a:defRPr sz="1400">
                <a:solidFill>
                  <a:schemeClr val="tx1"/>
                </a:solidFill>
                <a:latin typeface="Arial" panose="020B0604020202020204" pitchFamily="34" charset="0"/>
              </a:defRPr>
            </a:lvl4pPr>
            <a:lvl5pPr marL="2057400" indent="-228600" defTabSz="881063">
              <a:lnSpc>
                <a:spcPct val="90000"/>
              </a:lnSpc>
              <a:spcBef>
                <a:spcPct val="40000"/>
              </a:spcBef>
              <a:buSzPct val="100000"/>
              <a:buChar char="•"/>
              <a:defRPr sz="1400">
                <a:solidFill>
                  <a:schemeClr val="tx1"/>
                </a:solidFill>
                <a:latin typeface="Arial" panose="020B0604020202020204" pitchFamily="34" charset="0"/>
              </a:defRPr>
            </a:lvl5pPr>
            <a:lvl6pPr marL="25146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6pPr>
            <a:lvl7pPr marL="29718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7pPr>
            <a:lvl8pPr marL="34290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8pPr>
            <a:lvl9pPr marL="38862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9pPr>
          </a:lstStyle>
          <a:p>
            <a:pPr>
              <a:lnSpc>
                <a:spcPct val="100000"/>
              </a:lnSpc>
              <a:spcBef>
                <a:spcPct val="0"/>
              </a:spcBef>
              <a:buSzTx/>
              <a:buFontTx/>
              <a:buNone/>
            </a:pPr>
            <a:fld id="{0C1BD437-05B4-E64C-B9D2-1A14CD89AE4A}" type="slidenum">
              <a:rPr lang="en-US" altLang="ar-SA" sz="800"/>
              <a:pPr>
                <a:lnSpc>
                  <a:spcPct val="100000"/>
                </a:lnSpc>
                <a:spcBef>
                  <a:spcPct val="0"/>
                </a:spcBef>
                <a:buSzTx/>
                <a:buFontTx/>
                <a:buNone/>
              </a:pPr>
              <a:t>7</a:t>
            </a:fld>
            <a:endParaRPr lang="en-US" altLang="ar-SA" sz="800"/>
          </a:p>
        </p:txBody>
      </p:sp>
      <p:sp>
        <p:nvSpPr>
          <p:cNvPr id="10243" name="Rectangle 2">
            <a:extLst>
              <a:ext uri="{FF2B5EF4-FFF2-40B4-BE49-F238E27FC236}">
                <a16:creationId xmlns:a16="http://schemas.microsoft.com/office/drawing/2014/main" id="{4846EF11-2154-0B2D-1E95-4698D80260CF}"/>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2D250D0B-A8EF-3BA4-EBBC-0C8365B73750}"/>
              </a:ext>
            </a:extLst>
          </p:cNvPr>
          <p:cNvSpPr>
            <a:spLocks noGrp="1" noChangeArrowheads="1"/>
          </p:cNvSpPr>
          <p:nvPr>
            <p:ph type="body" idx="1"/>
          </p:nvPr>
        </p:nvSpPr>
        <p:spPr>
          <a:noFill/>
        </p:spPr>
        <p:txBody>
          <a:bodyPr/>
          <a:lstStyle/>
          <a:p>
            <a:endParaRPr lang="ar-SA" altLang="ar-S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1">
            <a:extLst>
              <a:ext uri="{FF2B5EF4-FFF2-40B4-BE49-F238E27FC236}">
                <a16:creationId xmlns:a16="http://schemas.microsoft.com/office/drawing/2014/main" id="{7D7C45E1-F7D1-8677-B783-05C926E249B5}"/>
              </a:ext>
            </a:extLst>
          </p:cNvPr>
          <p:cNvSpPr>
            <a:spLocks noGrp="1" noChangeArrowheads="1"/>
          </p:cNvSpPr>
          <p:nvPr>
            <p:ph type="sldNum" sz="quarter" idx="5"/>
          </p:nvPr>
        </p:nvSpPr>
        <p:spPr>
          <a:noFill/>
        </p:spPr>
        <p:txBody>
          <a:bodyPr/>
          <a:lstStyle>
            <a:lvl1pPr defTabSz="881063">
              <a:lnSpc>
                <a:spcPct val="90000"/>
              </a:lnSpc>
              <a:spcBef>
                <a:spcPct val="40000"/>
              </a:spcBef>
              <a:buSzPct val="100000"/>
              <a:buChar char="•"/>
              <a:defRPr sz="1400">
                <a:solidFill>
                  <a:schemeClr val="tx1"/>
                </a:solidFill>
                <a:latin typeface="Arial" panose="020B0604020202020204" pitchFamily="34" charset="0"/>
              </a:defRPr>
            </a:lvl1pPr>
            <a:lvl2pPr marL="742950" indent="-285750" defTabSz="881063">
              <a:lnSpc>
                <a:spcPct val="90000"/>
              </a:lnSpc>
              <a:spcBef>
                <a:spcPct val="40000"/>
              </a:spcBef>
              <a:buSzPct val="100000"/>
              <a:buChar char="•"/>
              <a:defRPr sz="1400">
                <a:solidFill>
                  <a:schemeClr val="tx1"/>
                </a:solidFill>
                <a:latin typeface="Arial" panose="020B0604020202020204" pitchFamily="34" charset="0"/>
              </a:defRPr>
            </a:lvl2pPr>
            <a:lvl3pPr marL="1143000" indent="-228600" defTabSz="881063">
              <a:lnSpc>
                <a:spcPct val="90000"/>
              </a:lnSpc>
              <a:spcBef>
                <a:spcPct val="40000"/>
              </a:spcBef>
              <a:buSzPct val="100000"/>
              <a:buChar char="•"/>
              <a:defRPr sz="1400">
                <a:solidFill>
                  <a:schemeClr val="tx1"/>
                </a:solidFill>
                <a:latin typeface="Arial" panose="020B0604020202020204" pitchFamily="34" charset="0"/>
              </a:defRPr>
            </a:lvl3pPr>
            <a:lvl4pPr marL="1600200" indent="-228600" defTabSz="881063">
              <a:lnSpc>
                <a:spcPct val="90000"/>
              </a:lnSpc>
              <a:spcBef>
                <a:spcPct val="40000"/>
              </a:spcBef>
              <a:buSzPct val="100000"/>
              <a:buChar char="•"/>
              <a:defRPr sz="1400">
                <a:solidFill>
                  <a:schemeClr val="tx1"/>
                </a:solidFill>
                <a:latin typeface="Arial" panose="020B0604020202020204" pitchFamily="34" charset="0"/>
              </a:defRPr>
            </a:lvl4pPr>
            <a:lvl5pPr marL="2057400" indent="-228600" defTabSz="881063">
              <a:lnSpc>
                <a:spcPct val="90000"/>
              </a:lnSpc>
              <a:spcBef>
                <a:spcPct val="40000"/>
              </a:spcBef>
              <a:buSzPct val="100000"/>
              <a:buChar char="•"/>
              <a:defRPr sz="1400">
                <a:solidFill>
                  <a:schemeClr val="tx1"/>
                </a:solidFill>
                <a:latin typeface="Arial" panose="020B0604020202020204" pitchFamily="34" charset="0"/>
              </a:defRPr>
            </a:lvl5pPr>
            <a:lvl6pPr marL="25146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6pPr>
            <a:lvl7pPr marL="29718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7pPr>
            <a:lvl8pPr marL="34290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8pPr>
            <a:lvl9pPr marL="38862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9pPr>
          </a:lstStyle>
          <a:p>
            <a:pPr>
              <a:lnSpc>
                <a:spcPct val="100000"/>
              </a:lnSpc>
              <a:spcBef>
                <a:spcPct val="0"/>
              </a:spcBef>
              <a:buSzTx/>
              <a:buFontTx/>
              <a:buNone/>
            </a:pPr>
            <a:fld id="{6FA0CE40-5460-AD4E-B774-E1DEA365FA69}" type="slidenum">
              <a:rPr lang="en-US" altLang="ar-SA" sz="800"/>
              <a:pPr>
                <a:lnSpc>
                  <a:spcPct val="100000"/>
                </a:lnSpc>
                <a:spcBef>
                  <a:spcPct val="0"/>
                </a:spcBef>
                <a:buSzTx/>
                <a:buFontTx/>
                <a:buNone/>
              </a:pPr>
              <a:t>8</a:t>
            </a:fld>
            <a:endParaRPr lang="en-US" altLang="ar-SA" sz="800"/>
          </a:p>
        </p:txBody>
      </p:sp>
      <p:sp>
        <p:nvSpPr>
          <p:cNvPr id="12291" name="Rectangle 2">
            <a:extLst>
              <a:ext uri="{FF2B5EF4-FFF2-40B4-BE49-F238E27FC236}">
                <a16:creationId xmlns:a16="http://schemas.microsoft.com/office/drawing/2014/main" id="{06BA8988-ADB5-95C8-AEAA-5EAE0DD1D268}"/>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817FA68F-9BB7-127C-E875-E6D7D47E5AA6}"/>
              </a:ext>
            </a:extLst>
          </p:cNvPr>
          <p:cNvSpPr>
            <a:spLocks noGrp="1" noChangeArrowheads="1"/>
          </p:cNvSpPr>
          <p:nvPr>
            <p:ph type="body" idx="1"/>
          </p:nvPr>
        </p:nvSpPr>
        <p:spPr>
          <a:noFill/>
        </p:spPr>
        <p:txBody>
          <a:bodyPr/>
          <a:lstStyle/>
          <a:p>
            <a:endParaRPr lang="ar-SA" altLang="ar-S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1">
            <a:extLst>
              <a:ext uri="{FF2B5EF4-FFF2-40B4-BE49-F238E27FC236}">
                <a16:creationId xmlns:a16="http://schemas.microsoft.com/office/drawing/2014/main" id="{B59E069A-EC91-9CC0-EDE1-81D3B0621FBB}"/>
              </a:ext>
            </a:extLst>
          </p:cNvPr>
          <p:cNvSpPr>
            <a:spLocks noGrp="1" noChangeArrowheads="1"/>
          </p:cNvSpPr>
          <p:nvPr>
            <p:ph type="sldNum" sz="quarter" idx="5"/>
          </p:nvPr>
        </p:nvSpPr>
        <p:spPr>
          <a:noFill/>
        </p:spPr>
        <p:txBody>
          <a:bodyPr/>
          <a:lstStyle>
            <a:lvl1pPr defTabSz="881063">
              <a:lnSpc>
                <a:spcPct val="90000"/>
              </a:lnSpc>
              <a:spcBef>
                <a:spcPct val="40000"/>
              </a:spcBef>
              <a:buSzPct val="100000"/>
              <a:buChar char="•"/>
              <a:defRPr sz="1400">
                <a:solidFill>
                  <a:schemeClr val="tx1"/>
                </a:solidFill>
                <a:latin typeface="Arial" panose="020B0604020202020204" pitchFamily="34" charset="0"/>
              </a:defRPr>
            </a:lvl1pPr>
            <a:lvl2pPr marL="742950" indent="-285750" defTabSz="881063">
              <a:lnSpc>
                <a:spcPct val="90000"/>
              </a:lnSpc>
              <a:spcBef>
                <a:spcPct val="40000"/>
              </a:spcBef>
              <a:buSzPct val="100000"/>
              <a:buChar char="•"/>
              <a:defRPr sz="1400">
                <a:solidFill>
                  <a:schemeClr val="tx1"/>
                </a:solidFill>
                <a:latin typeface="Arial" panose="020B0604020202020204" pitchFamily="34" charset="0"/>
              </a:defRPr>
            </a:lvl2pPr>
            <a:lvl3pPr marL="1143000" indent="-228600" defTabSz="881063">
              <a:lnSpc>
                <a:spcPct val="90000"/>
              </a:lnSpc>
              <a:spcBef>
                <a:spcPct val="40000"/>
              </a:spcBef>
              <a:buSzPct val="100000"/>
              <a:buChar char="•"/>
              <a:defRPr sz="1400">
                <a:solidFill>
                  <a:schemeClr val="tx1"/>
                </a:solidFill>
                <a:latin typeface="Arial" panose="020B0604020202020204" pitchFamily="34" charset="0"/>
              </a:defRPr>
            </a:lvl3pPr>
            <a:lvl4pPr marL="1600200" indent="-228600" defTabSz="881063">
              <a:lnSpc>
                <a:spcPct val="90000"/>
              </a:lnSpc>
              <a:spcBef>
                <a:spcPct val="40000"/>
              </a:spcBef>
              <a:buSzPct val="100000"/>
              <a:buChar char="•"/>
              <a:defRPr sz="1400">
                <a:solidFill>
                  <a:schemeClr val="tx1"/>
                </a:solidFill>
                <a:latin typeface="Arial" panose="020B0604020202020204" pitchFamily="34" charset="0"/>
              </a:defRPr>
            </a:lvl4pPr>
            <a:lvl5pPr marL="2057400" indent="-228600" defTabSz="881063">
              <a:lnSpc>
                <a:spcPct val="90000"/>
              </a:lnSpc>
              <a:spcBef>
                <a:spcPct val="40000"/>
              </a:spcBef>
              <a:buSzPct val="100000"/>
              <a:buChar char="•"/>
              <a:defRPr sz="1400">
                <a:solidFill>
                  <a:schemeClr val="tx1"/>
                </a:solidFill>
                <a:latin typeface="Arial" panose="020B0604020202020204" pitchFamily="34" charset="0"/>
              </a:defRPr>
            </a:lvl5pPr>
            <a:lvl6pPr marL="25146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6pPr>
            <a:lvl7pPr marL="29718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7pPr>
            <a:lvl8pPr marL="34290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8pPr>
            <a:lvl9pPr marL="38862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9pPr>
          </a:lstStyle>
          <a:p>
            <a:pPr>
              <a:lnSpc>
                <a:spcPct val="100000"/>
              </a:lnSpc>
              <a:spcBef>
                <a:spcPct val="0"/>
              </a:spcBef>
              <a:buSzTx/>
              <a:buFontTx/>
              <a:buNone/>
            </a:pPr>
            <a:fld id="{A3DAD3C2-06D1-AD49-9E32-A14565D20738}" type="slidenum">
              <a:rPr lang="en-US" altLang="ar-SA" sz="800"/>
              <a:pPr>
                <a:lnSpc>
                  <a:spcPct val="100000"/>
                </a:lnSpc>
                <a:spcBef>
                  <a:spcPct val="0"/>
                </a:spcBef>
                <a:buSzTx/>
                <a:buFontTx/>
                <a:buNone/>
              </a:pPr>
              <a:t>9</a:t>
            </a:fld>
            <a:endParaRPr lang="en-US" altLang="ar-SA" sz="800"/>
          </a:p>
        </p:txBody>
      </p:sp>
      <p:sp>
        <p:nvSpPr>
          <p:cNvPr id="14339" name="Rectangle 2">
            <a:extLst>
              <a:ext uri="{FF2B5EF4-FFF2-40B4-BE49-F238E27FC236}">
                <a16:creationId xmlns:a16="http://schemas.microsoft.com/office/drawing/2014/main" id="{17280C0F-8ED9-F3A2-1154-E078E9F27701}"/>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87110AF3-F2F4-6C1B-8920-81E225571BB1}"/>
              </a:ext>
            </a:extLst>
          </p:cNvPr>
          <p:cNvSpPr>
            <a:spLocks noGrp="1" noChangeArrowheads="1"/>
          </p:cNvSpPr>
          <p:nvPr>
            <p:ph type="body" idx="1"/>
          </p:nvPr>
        </p:nvSpPr>
        <p:spPr>
          <a:noFill/>
        </p:spPr>
        <p:txBody>
          <a:bodyPr/>
          <a:lstStyle/>
          <a:p>
            <a:endParaRPr lang="ar-SA" altLang="ar-S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a:extLst>
              <a:ext uri="{FF2B5EF4-FFF2-40B4-BE49-F238E27FC236}">
                <a16:creationId xmlns:a16="http://schemas.microsoft.com/office/drawing/2014/main" id="{94C88E50-24E4-38D1-55B0-9E8263444558}"/>
              </a:ext>
            </a:extLst>
          </p:cNvPr>
          <p:cNvSpPr>
            <a:spLocks noGrp="1" noChangeArrowheads="1"/>
          </p:cNvSpPr>
          <p:nvPr>
            <p:ph type="sldNum" sz="quarter" idx="5"/>
          </p:nvPr>
        </p:nvSpPr>
        <p:spPr>
          <a:noFill/>
        </p:spPr>
        <p:txBody>
          <a:bodyPr/>
          <a:lstStyle>
            <a:lvl1pPr defTabSz="881063">
              <a:lnSpc>
                <a:spcPct val="90000"/>
              </a:lnSpc>
              <a:spcBef>
                <a:spcPct val="40000"/>
              </a:spcBef>
              <a:buSzPct val="100000"/>
              <a:buChar char="•"/>
              <a:defRPr sz="1400">
                <a:solidFill>
                  <a:schemeClr val="tx1"/>
                </a:solidFill>
                <a:latin typeface="Arial" panose="020B0604020202020204" pitchFamily="34" charset="0"/>
              </a:defRPr>
            </a:lvl1pPr>
            <a:lvl2pPr marL="742950" indent="-285750" defTabSz="881063">
              <a:lnSpc>
                <a:spcPct val="90000"/>
              </a:lnSpc>
              <a:spcBef>
                <a:spcPct val="40000"/>
              </a:spcBef>
              <a:buSzPct val="100000"/>
              <a:buChar char="•"/>
              <a:defRPr sz="1400">
                <a:solidFill>
                  <a:schemeClr val="tx1"/>
                </a:solidFill>
                <a:latin typeface="Arial" panose="020B0604020202020204" pitchFamily="34" charset="0"/>
              </a:defRPr>
            </a:lvl2pPr>
            <a:lvl3pPr marL="1143000" indent="-228600" defTabSz="881063">
              <a:lnSpc>
                <a:spcPct val="90000"/>
              </a:lnSpc>
              <a:spcBef>
                <a:spcPct val="40000"/>
              </a:spcBef>
              <a:buSzPct val="100000"/>
              <a:buChar char="•"/>
              <a:defRPr sz="1400">
                <a:solidFill>
                  <a:schemeClr val="tx1"/>
                </a:solidFill>
                <a:latin typeface="Arial" panose="020B0604020202020204" pitchFamily="34" charset="0"/>
              </a:defRPr>
            </a:lvl3pPr>
            <a:lvl4pPr marL="1600200" indent="-228600" defTabSz="881063">
              <a:lnSpc>
                <a:spcPct val="90000"/>
              </a:lnSpc>
              <a:spcBef>
                <a:spcPct val="40000"/>
              </a:spcBef>
              <a:buSzPct val="100000"/>
              <a:buChar char="•"/>
              <a:defRPr sz="1400">
                <a:solidFill>
                  <a:schemeClr val="tx1"/>
                </a:solidFill>
                <a:latin typeface="Arial" panose="020B0604020202020204" pitchFamily="34" charset="0"/>
              </a:defRPr>
            </a:lvl4pPr>
            <a:lvl5pPr marL="2057400" indent="-228600" defTabSz="881063">
              <a:lnSpc>
                <a:spcPct val="90000"/>
              </a:lnSpc>
              <a:spcBef>
                <a:spcPct val="40000"/>
              </a:spcBef>
              <a:buSzPct val="100000"/>
              <a:buChar char="•"/>
              <a:defRPr sz="1400">
                <a:solidFill>
                  <a:schemeClr val="tx1"/>
                </a:solidFill>
                <a:latin typeface="Arial" panose="020B0604020202020204" pitchFamily="34" charset="0"/>
              </a:defRPr>
            </a:lvl5pPr>
            <a:lvl6pPr marL="25146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6pPr>
            <a:lvl7pPr marL="29718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7pPr>
            <a:lvl8pPr marL="34290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8pPr>
            <a:lvl9pPr marL="38862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9pPr>
          </a:lstStyle>
          <a:p>
            <a:pPr>
              <a:lnSpc>
                <a:spcPct val="100000"/>
              </a:lnSpc>
              <a:spcBef>
                <a:spcPct val="0"/>
              </a:spcBef>
              <a:buSzTx/>
              <a:buFontTx/>
              <a:buNone/>
            </a:pPr>
            <a:fld id="{4BFAB493-33FC-4649-9CBF-13B6F077FEF9}" type="slidenum">
              <a:rPr lang="en-US" altLang="ar-SA" sz="800"/>
              <a:pPr>
                <a:lnSpc>
                  <a:spcPct val="100000"/>
                </a:lnSpc>
                <a:spcBef>
                  <a:spcPct val="0"/>
                </a:spcBef>
                <a:buSzTx/>
                <a:buFontTx/>
                <a:buNone/>
              </a:pPr>
              <a:t>11</a:t>
            </a:fld>
            <a:endParaRPr lang="en-US" altLang="ar-SA" sz="800"/>
          </a:p>
        </p:txBody>
      </p:sp>
      <p:sp>
        <p:nvSpPr>
          <p:cNvPr id="19459" name="Rectangle 2">
            <a:extLst>
              <a:ext uri="{FF2B5EF4-FFF2-40B4-BE49-F238E27FC236}">
                <a16:creationId xmlns:a16="http://schemas.microsoft.com/office/drawing/2014/main" id="{22EE499E-64C5-094A-5756-20A929826E3A}"/>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D6484660-71D4-2D00-789F-49499D347FDB}"/>
              </a:ext>
            </a:extLst>
          </p:cNvPr>
          <p:cNvSpPr>
            <a:spLocks noGrp="1" noChangeArrowheads="1"/>
          </p:cNvSpPr>
          <p:nvPr>
            <p:ph type="body" idx="1"/>
          </p:nvPr>
        </p:nvSpPr>
        <p:spPr>
          <a:noFill/>
        </p:spPr>
        <p:txBody>
          <a:bodyPr/>
          <a:lstStyle/>
          <a:p>
            <a:pPr>
              <a:buFontTx/>
              <a:buNone/>
            </a:pPr>
            <a:endParaRPr lang="ar-SA" altLang="ar-S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a:extLst>
              <a:ext uri="{FF2B5EF4-FFF2-40B4-BE49-F238E27FC236}">
                <a16:creationId xmlns:a16="http://schemas.microsoft.com/office/drawing/2014/main" id="{42D9BEDE-F779-C880-EBA5-93705DD486F2}"/>
              </a:ext>
            </a:extLst>
          </p:cNvPr>
          <p:cNvSpPr>
            <a:spLocks noGrp="1" noChangeArrowheads="1"/>
          </p:cNvSpPr>
          <p:nvPr>
            <p:ph type="sldNum" sz="quarter" idx="5"/>
          </p:nvPr>
        </p:nvSpPr>
        <p:spPr>
          <a:noFill/>
        </p:spPr>
        <p:txBody>
          <a:bodyPr/>
          <a:lstStyle>
            <a:lvl1pPr defTabSz="881063">
              <a:lnSpc>
                <a:spcPct val="90000"/>
              </a:lnSpc>
              <a:spcBef>
                <a:spcPct val="40000"/>
              </a:spcBef>
              <a:buSzPct val="100000"/>
              <a:buChar char="•"/>
              <a:defRPr sz="1400">
                <a:solidFill>
                  <a:schemeClr val="tx1"/>
                </a:solidFill>
                <a:latin typeface="Arial" panose="020B0604020202020204" pitchFamily="34" charset="0"/>
              </a:defRPr>
            </a:lvl1pPr>
            <a:lvl2pPr marL="742950" indent="-285750" defTabSz="881063">
              <a:lnSpc>
                <a:spcPct val="90000"/>
              </a:lnSpc>
              <a:spcBef>
                <a:spcPct val="40000"/>
              </a:spcBef>
              <a:buSzPct val="100000"/>
              <a:buChar char="•"/>
              <a:defRPr sz="1400">
                <a:solidFill>
                  <a:schemeClr val="tx1"/>
                </a:solidFill>
                <a:latin typeface="Arial" panose="020B0604020202020204" pitchFamily="34" charset="0"/>
              </a:defRPr>
            </a:lvl2pPr>
            <a:lvl3pPr marL="1143000" indent="-228600" defTabSz="881063">
              <a:lnSpc>
                <a:spcPct val="90000"/>
              </a:lnSpc>
              <a:spcBef>
                <a:spcPct val="40000"/>
              </a:spcBef>
              <a:buSzPct val="100000"/>
              <a:buChar char="•"/>
              <a:defRPr sz="1400">
                <a:solidFill>
                  <a:schemeClr val="tx1"/>
                </a:solidFill>
                <a:latin typeface="Arial" panose="020B0604020202020204" pitchFamily="34" charset="0"/>
              </a:defRPr>
            </a:lvl3pPr>
            <a:lvl4pPr marL="1600200" indent="-228600" defTabSz="881063">
              <a:lnSpc>
                <a:spcPct val="90000"/>
              </a:lnSpc>
              <a:spcBef>
                <a:spcPct val="40000"/>
              </a:spcBef>
              <a:buSzPct val="100000"/>
              <a:buChar char="•"/>
              <a:defRPr sz="1400">
                <a:solidFill>
                  <a:schemeClr val="tx1"/>
                </a:solidFill>
                <a:latin typeface="Arial" panose="020B0604020202020204" pitchFamily="34" charset="0"/>
              </a:defRPr>
            </a:lvl4pPr>
            <a:lvl5pPr marL="2057400" indent="-228600" defTabSz="881063">
              <a:lnSpc>
                <a:spcPct val="90000"/>
              </a:lnSpc>
              <a:spcBef>
                <a:spcPct val="40000"/>
              </a:spcBef>
              <a:buSzPct val="100000"/>
              <a:buChar char="•"/>
              <a:defRPr sz="1400">
                <a:solidFill>
                  <a:schemeClr val="tx1"/>
                </a:solidFill>
                <a:latin typeface="Arial" panose="020B0604020202020204" pitchFamily="34" charset="0"/>
              </a:defRPr>
            </a:lvl5pPr>
            <a:lvl6pPr marL="25146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6pPr>
            <a:lvl7pPr marL="29718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7pPr>
            <a:lvl8pPr marL="34290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8pPr>
            <a:lvl9pPr marL="38862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9pPr>
          </a:lstStyle>
          <a:p>
            <a:pPr>
              <a:lnSpc>
                <a:spcPct val="100000"/>
              </a:lnSpc>
              <a:spcBef>
                <a:spcPct val="0"/>
              </a:spcBef>
              <a:buSzTx/>
              <a:buFontTx/>
              <a:buNone/>
            </a:pPr>
            <a:fld id="{8289F127-3B73-FD4D-9FF4-52F175C37D70}" type="slidenum">
              <a:rPr lang="en-US" altLang="ar-SA" sz="800"/>
              <a:pPr>
                <a:lnSpc>
                  <a:spcPct val="100000"/>
                </a:lnSpc>
                <a:spcBef>
                  <a:spcPct val="0"/>
                </a:spcBef>
                <a:buSzTx/>
                <a:buFontTx/>
                <a:buNone/>
              </a:pPr>
              <a:t>12</a:t>
            </a:fld>
            <a:endParaRPr lang="en-US" altLang="ar-SA" sz="800"/>
          </a:p>
        </p:txBody>
      </p:sp>
      <p:sp>
        <p:nvSpPr>
          <p:cNvPr id="21507" name="Rectangle 2">
            <a:extLst>
              <a:ext uri="{FF2B5EF4-FFF2-40B4-BE49-F238E27FC236}">
                <a16:creationId xmlns:a16="http://schemas.microsoft.com/office/drawing/2014/main" id="{449566BE-AE66-C86F-AA5F-E5BD1E358056}"/>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C9383863-8309-4B14-0A18-AA691C480D79}"/>
              </a:ext>
            </a:extLst>
          </p:cNvPr>
          <p:cNvSpPr>
            <a:spLocks noGrp="1" noChangeArrowheads="1"/>
          </p:cNvSpPr>
          <p:nvPr>
            <p:ph type="body" idx="1"/>
          </p:nvPr>
        </p:nvSpPr>
        <p:spPr>
          <a:noFill/>
        </p:spPr>
        <p:txBody>
          <a:bodyPr/>
          <a:lstStyle/>
          <a:p>
            <a:endParaRPr lang="ar-SA" altLang="ar-S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1">
            <a:extLst>
              <a:ext uri="{FF2B5EF4-FFF2-40B4-BE49-F238E27FC236}">
                <a16:creationId xmlns:a16="http://schemas.microsoft.com/office/drawing/2014/main" id="{AB2C3184-1159-0543-8F13-BBF4BA927D02}"/>
              </a:ext>
            </a:extLst>
          </p:cNvPr>
          <p:cNvSpPr>
            <a:spLocks noGrp="1" noChangeArrowheads="1"/>
          </p:cNvSpPr>
          <p:nvPr>
            <p:ph type="sldNum" sz="quarter" idx="5"/>
          </p:nvPr>
        </p:nvSpPr>
        <p:spPr>
          <a:noFill/>
        </p:spPr>
        <p:txBody>
          <a:bodyPr/>
          <a:lstStyle>
            <a:lvl1pPr defTabSz="881063">
              <a:lnSpc>
                <a:spcPct val="90000"/>
              </a:lnSpc>
              <a:spcBef>
                <a:spcPct val="40000"/>
              </a:spcBef>
              <a:buSzPct val="100000"/>
              <a:buChar char="•"/>
              <a:defRPr sz="1400">
                <a:solidFill>
                  <a:schemeClr val="tx1"/>
                </a:solidFill>
                <a:latin typeface="Arial" panose="020B0604020202020204" pitchFamily="34" charset="0"/>
              </a:defRPr>
            </a:lvl1pPr>
            <a:lvl2pPr marL="742950" indent="-285750" defTabSz="881063">
              <a:lnSpc>
                <a:spcPct val="90000"/>
              </a:lnSpc>
              <a:spcBef>
                <a:spcPct val="40000"/>
              </a:spcBef>
              <a:buSzPct val="100000"/>
              <a:buChar char="•"/>
              <a:defRPr sz="1400">
                <a:solidFill>
                  <a:schemeClr val="tx1"/>
                </a:solidFill>
                <a:latin typeface="Arial" panose="020B0604020202020204" pitchFamily="34" charset="0"/>
              </a:defRPr>
            </a:lvl2pPr>
            <a:lvl3pPr marL="1143000" indent="-228600" defTabSz="881063">
              <a:lnSpc>
                <a:spcPct val="90000"/>
              </a:lnSpc>
              <a:spcBef>
                <a:spcPct val="40000"/>
              </a:spcBef>
              <a:buSzPct val="100000"/>
              <a:buChar char="•"/>
              <a:defRPr sz="1400">
                <a:solidFill>
                  <a:schemeClr val="tx1"/>
                </a:solidFill>
                <a:latin typeface="Arial" panose="020B0604020202020204" pitchFamily="34" charset="0"/>
              </a:defRPr>
            </a:lvl3pPr>
            <a:lvl4pPr marL="1600200" indent="-228600" defTabSz="881063">
              <a:lnSpc>
                <a:spcPct val="90000"/>
              </a:lnSpc>
              <a:spcBef>
                <a:spcPct val="40000"/>
              </a:spcBef>
              <a:buSzPct val="100000"/>
              <a:buChar char="•"/>
              <a:defRPr sz="1400">
                <a:solidFill>
                  <a:schemeClr val="tx1"/>
                </a:solidFill>
                <a:latin typeface="Arial" panose="020B0604020202020204" pitchFamily="34" charset="0"/>
              </a:defRPr>
            </a:lvl4pPr>
            <a:lvl5pPr marL="2057400" indent="-228600" defTabSz="881063">
              <a:lnSpc>
                <a:spcPct val="90000"/>
              </a:lnSpc>
              <a:spcBef>
                <a:spcPct val="40000"/>
              </a:spcBef>
              <a:buSzPct val="100000"/>
              <a:buChar char="•"/>
              <a:defRPr sz="1400">
                <a:solidFill>
                  <a:schemeClr val="tx1"/>
                </a:solidFill>
                <a:latin typeface="Arial" panose="020B0604020202020204" pitchFamily="34" charset="0"/>
              </a:defRPr>
            </a:lvl5pPr>
            <a:lvl6pPr marL="25146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6pPr>
            <a:lvl7pPr marL="29718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7pPr>
            <a:lvl8pPr marL="34290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8pPr>
            <a:lvl9pPr marL="38862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9pPr>
          </a:lstStyle>
          <a:p>
            <a:pPr>
              <a:lnSpc>
                <a:spcPct val="100000"/>
              </a:lnSpc>
              <a:spcBef>
                <a:spcPct val="0"/>
              </a:spcBef>
              <a:buSzTx/>
              <a:buFontTx/>
              <a:buNone/>
            </a:pPr>
            <a:fld id="{8A602F84-AC48-3242-A741-BE8B39C5DFFA}" type="slidenum">
              <a:rPr lang="en-US" altLang="ar-SA" sz="800"/>
              <a:pPr>
                <a:lnSpc>
                  <a:spcPct val="100000"/>
                </a:lnSpc>
                <a:spcBef>
                  <a:spcPct val="0"/>
                </a:spcBef>
                <a:buSzTx/>
                <a:buFontTx/>
                <a:buNone/>
              </a:pPr>
              <a:t>13</a:t>
            </a:fld>
            <a:endParaRPr lang="en-US" altLang="ar-SA" sz="800"/>
          </a:p>
        </p:txBody>
      </p:sp>
      <p:sp>
        <p:nvSpPr>
          <p:cNvPr id="23555" name="Rectangle 2">
            <a:extLst>
              <a:ext uri="{FF2B5EF4-FFF2-40B4-BE49-F238E27FC236}">
                <a16:creationId xmlns:a16="http://schemas.microsoft.com/office/drawing/2014/main" id="{ADCF68FE-F04D-A104-F113-3753DB5F7DF9}"/>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C46E1113-EFF3-EF4C-80EB-0AD7A5468370}"/>
              </a:ext>
            </a:extLst>
          </p:cNvPr>
          <p:cNvSpPr>
            <a:spLocks noGrp="1" noChangeArrowheads="1"/>
          </p:cNvSpPr>
          <p:nvPr>
            <p:ph type="body" idx="1"/>
          </p:nvPr>
        </p:nvSpPr>
        <p:spPr>
          <a:noFill/>
        </p:spPr>
        <p:txBody>
          <a:bodyPr/>
          <a:lstStyle/>
          <a:p>
            <a:endParaRPr lang="ar-SA" altLang="ar-S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a:extLst>
              <a:ext uri="{FF2B5EF4-FFF2-40B4-BE49-F238E27FC236}">
                <a16:creationId xmlns:a16="http://schemas.microsoft.com/office/drawing/2014/main" id="{5C4759CC-3DE1-4AA7-AAA0-918F4499FCB4}"/>
              </a:ext>
            </a:extLst>
          </p:cNvPr>
          <p:cNvSpPr>
            <a:spLocks noGrp="1" noChangeArrowheads="1"/>
          </p:cNvSpPr>
          <p:nvPr>
            <p:ph type="sldNum" sz="quarter" idx="5"/>
          </p:nvPr>
        </p:nvSpPr>
        <p:spPr>
          <a:noFill/>
        </p:spPr>
        <p:txBody>
          <a:bodyPr/>
          <a:lstStyle>
            <a:lvl1pPr defTabSz="881063">
              <a:lnSpc>
                <a:spcPct val="90000"/>
              </a:lnSpc>
              <a:spcBef>
                <a:spcPct val="40000"/>
              </a:spcBef>
              <a:buSzPct val="100000"/>
              <a:buChar char="•"/>
              <a:defRPr sz="1400">
                <a:solidFill>
                  <a:schemeClr val="tx1"/>
                </a:solidFill>
                <a:latin typeface="Arial" panose="020B0604020202020204" pitchFamily="34" charset="0"/>
              </a:defRPr>
            </a:lvl1pPr>
            <a:lvl2pPr marL="742950" indent="-285750" defTabSz="881063">
              <a:lnSpc>
                <a:spcPct val="90000"/>
              </a:lnSpc>
              <a:spcBef>
                <a:spcPct val="40000"/>
              </a:spcBef>
              <a:buSzPct val="100000"/>
              <a:buChar char="•"/>
              <a:defRPr sz="1400">
                <a:solidFill>
                  <a:schemeClr val="tx1"/>
                </a:solidFill>
                <a:latin typeface="Arial" panose="020B0604020202020204" pitchFamily="34" charset="0"/>
              </a:defRPr>
            </a:lvl2pPr>
            <a:lvl3pPr marL="1143000" indent="-228600" defTabSz="881063">
              <a:lnSpc>
                <a:spcPct val="90000"/>
              </a:lnSpc>
              <a:spcBef>
                <a:spcPct val="40000"/>
              </a:spcBef>
              <a:buSzPct val="100000"/>
              <a:buChar char="•"/>
              <a:defRPr sz="1400">
                <a:solidFill>
                  <a:schemeClr val="tx1"/>
                </a:solidFill>
                <a:latin typeface="Arial" panose="020B0604020202020204" pitchFamily="34" charset="0"/>
              </a:defRPr>
            </a:lvl3pPr>
            <a:lvl4pPr marL="1600200" indent="-228600" defTabSz="881063">
              <a:lnSpc>
                <a:spcPct val="90000"/>
              </a:lnSpc>
              <a:spcBef>
                <a:spcPct val="40000"/>
              </a:spcBef>
              <a:buSzPct val="100000"/>
              <a:buChar char="•"/>
              <a:defRPr sz="1400">
                <a:solidFill>
                  <a:schemeClr val="tx1"/>
                </a:solidFill>
                <a:latin typeface="Arial" panose="020B0604020202020204" pitchFamily="34" charset="0"/>
              </a:defRPr>
            </a:lvl4pPr>
            <a:lvl5pPr marL="2057400" indent="-228600" defTabSz="881063">
              <a:lnSpc>
                <a:spcPct val="90000"/>
              </a:lnSpc>
              <a:spcBef>
                <a:spcPct val="40000"/>
              </a:spcBef>
              <a:buSzPct val="100000"/>
              <a:buChar char="•"/>
              <a:defRPr sz="1400">
                <a:solidFill>
                  <a:schemeClr val="tx1"/>
                </a:solidFill>
                <a:latin typeface="Arial" panose="020B0604020202020204" pitchFamily="34" charset="0"/>
              </a:defRPr>
            </a:lvl5pPr>
            <a:lvl6pPr marL="25146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6pPr>
            <a:lvl7pPr marL="29718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7pPr>
            <a:lvl8pPr marL="34290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8pPr>
            <a:lvl9pPr marL="3886200" indent="-228600" defTabSz="881063"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defRPr>
            </a:lvl9pPr>
          </a:lstStyle>
          <a:p>
            <a:pPr>
              <a:lnSpc>
                <a:spcPct val="100000"/>
              </a:lnSpc>
              <a:spcBef>
                <a:spcPct val="0"/>
              </a:spcBef>
              <a:buSzTx/>
              <a:buFontTx/>
              <a:buNone/>
            </a:pPr>
            <a:fld id="{E42262A6-5D43-8A4E-953A-471CA5517031}" type="slidenum">
              <a:rPr lang="en-US" altLang="ar-SA" sz="800"/>
              <a:pPr>
                <a:lnSpc>
                  <a:spcPct val="100000"/>
                </a:lnSpc>
                <a:spcBef>
                  <a:spcPct val="0"/>
                </a:spcBef>
                <a:buSzTx/>
                <a:buFontTx/>
                <a:buNone/>
              </a:pPr>
              <a:t>14</a:t>
            </a:fld>
            <a:endParaRPr lang="en-US" altLang="ar-SA" sz="800"/>
          </a:p>
        </p:txBody>
      </p:sp>
      <p:sp>
        <p:nvSpPr>
          <p:cNvPr id="25603" name="Rectangle 2">
            <a:extLst>
              <a:ext uri="{FF2B5EF4-FFF2-40B4-BE49-F238E27FC236}">
                <a16:creationId xmlns:a16="http://schemas.microsoft.com/office/drawing/2014/main" id="{FB6FF680-4912-0A97-DC59-8D9A0C3B421C}"/>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AAE20061-7DA2-4499-B833-90882496FB03}"/>
              </a:ext>
            </a:extLst>
          </p:cNvPr>
          <p:cNvSpPr>
            <a:spLocks noGrp="1" noChangeArrowheads="1"/>
          </p:cNvSpPr>
          <p:nvPr>
            <p:ph type="body" idx="1"/>
          </p:nvPr>
        </p:nvSpPr>
        <p:spPr>
          <a:noFill/>
        </p:spPr>
        <p:txBody>
          <a:bodyPr/>
          <a:lstStyle/>
          <a:p>
            <a:endParaRPr lang="ar-SA" altLang="ar-S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7" name="bg object 16"/>
          <p:cNvSpPr/>
          <p:nvPr userDrawn="1"/>
        </p:nvSpPr>
        <p:spPr>
          <a:xfrm>
            <a:off x="0" y="0"/>
            <a:ext cx="9144000" cy="6858001"/>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1628013" y="2150821"/>
            <a:ext cx="5887973" cy="1367789"/>
          </a:xfrm>
          <a:prstGeom prst="rect">
            <a:avLst/>
          </a:prstGeom>
        </p:spPr>
        <p:txBody>
          <a:bodyPr wrap="square" lIns="0" tIns="0" rIns="0" bIns="0">
            <a:spAutoFit/>
          </a:bodyPr>
          <a:lstStyle>
            <a:lvl1pPr>
              <a:defRPr sz="4400" b="1" i="0">
                <a:solidFill>
                  <a:schemeClr val="bg1"/>
                </a:solidFill>
                <a:latin typeface="Arial"/>
                <a:cs typeface="Arial"/>
              </a:defRPr>
            </a:lvl1pPr>
          </a:lstStyle>
          <a:p>
            <a:endParaRPr dirty="0"/>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Tree>
    <p:extLst>
      <p:ext uri="{BB962C8B-B14F-4D97-AF65-F5344CB8AC3E}">
        <p14:creationId xmlns:p14="http://schemas.microsoft.com/office/powerpoint/2010/main" val="1306225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466974" y="388678"/>
            <a:ext cx="8210052" cy="578941"/>
          </a:xfrm>
        </p:spPr>
        <p:txBody>
          <a:bodyPr lIns="0" tIns="0" rIns="0" bIns="0"/>
          <a:lstStyle>
            <a:lvl1pPr>
              <a:defRPr sz="3762" b="1" i="0">
                <a:solidFill>
                  <a:schemeClr val="tx1"/>
                </a:solidFill>
                <a:latin typeface="Helvetica"/>
                <a:cs typeface="Helvetica"/>
              </a:defRPr>
            </a:lvl1pPr>
          </a:lstStyle>
          <a:p>
            <a:endParaRPr dirty="0"/>
          </a:p>
        </p:txBody>
      </p:sp>
    </p:spTree>
    <p:extLst>
      <p:ext uri="{BB962C8B-B14F-4D97-AF65-F5344CB8AC3E}">
        <p14:creationId xmlns:p14="http://schemas.microsoft.com/office/powerpoint/2010/main" val="2784725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chemeClr val="bg1"/>
        </a:solidFill>
        <a:effectLst/>
      </p:bgPr>
    </p:bg>
    <p:spTree>
      <p:nvGrpSpPr>
        <p:cNvPr id="1" name=""/>
        <p:cNvGrpSpPr/>
        <p:nvPr/>
      </p:nvGrpSpPr>
      <p:grpSpPr>
        <a:xfrm>
          <a:off x="0" y="0"/>
          <a:ext cx="0" cy="0"/>
          <a:chOff x="0" y="0"/>
          <a:chExt cx="0" cy="0"/>
        </a:xfrm>
      </p:grpSpPr>
      <p:sp>
        <p:nvSpPr>
          <p:cNvPr id="7" name="bg object 16"/>
          <p:cNvSpPr/>
          <p:nvPr userDrawn="1"/>
        </p:nvSpPr>
        <p:spPr>
          <a:xfrm>
            <a:off x="0" y="0"/>
            <a:ext cx="9144000" cy="6858000"/>
          </a:xfrm>
          <a:prstGeom prst="rect">
            <a:avLst/>
          </a:prstGeom>
          <a:blipFill>
            <a:blip r:embed="rId2" cstate="print"/>
            <a:stretch>
              <a:fillRect/>
            </a:stretch>
          </a:blipFill>
        </p:spPr>
        <p:txBody>
          <a:bodyPr wrap="square" lIns="0" tIns="0" rIns="0" bIns="0" rtlCol="0"/>
          <a:lstStyle/>
          <a:p>
            <a:endParaRPr sz="1539"/>
          </a:p>
        </p:txBody>
      </p:sp>
      <p:sp>
        <p:nvSpPr>
          <p:cNvPr id="8" name="Holder 2"/>
          <p:cNvSpPr>
            <a:spLocks noGrp="1"/>
          </p:cNvSpPr>
          <p:nvPr>
            <p:ph type="title"/>
          </p:nvPr>
        </p:nvSpPr>
        <p:spPr>
          <a:xfrm>
            <a:off x="564713" y="526874"/>
            <a:ext cx="8014574" cy="578941"/>
          </a:xfrm>
        </p:spPr>
        <p:txBody>
          <a:bodyPr lIns="0" tIns="0" rIns="0" bIns="0"/>
          <a:lstStyle>
            <a:lvl1pPr>
              <a:defRPr sz="3762" b="1" i="0">
                <a:solidFill>
                  <a:schemeClr val="tx1"/>
                </a:solidFill>
                <a:latin typeface="Helvetica"/>
                <a:cs typeface="Helvetica"/>
              </a:defRPr>
            </a:lvl1pPr>
          </a:lstStyle>
          <a:p>
            <a:endParaRPr dirty="0"/>
          </a:p>
        </p:txBody>
      </p:sp>
      <p:sp>
        <p:nvSpPr>
          <p:cNvPr id="6" name="Picture Placeholder 5"/>
          <p:cNvSpPr>
            <a:spLocks noGrp="1"/>
          </p:cNvSpPr>
          <p:nvPr>
            <p:ph type="pic" sz="quarter" idx="10"/>
          </p:nvPr>
        </p:nvSpPr>
        <p:spPr>
          <a:xfrm>
            <a:off x="547065" y="1563348"/>
            <a:ext cx="8014575" cy="430887"/>
          </a:xfrm>
        </p:spPr>
        <p:txBody>
          <a:bodyPr/>
          <a:lstStyle/>
          <a:p>
            <a:endParaRPr lang="en-GB"/>
          </a:p>
        </p:txBody>
      </p:sp>
    </p:spTree>
    <p:extLst>
      <p:ext uri="{BB962C8B-B14F-4D97-AF65-F5344CB8AC3E}">
        <p14:creationId xmlns:p14="http://schemas.microsoft.com/office/powerpoint/2010/main" val="2186451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عنوان، ونص، ومحتوى">
    <p:spTree>
      <p:nvGrpSpPr>
        <p:cNvPr id="1" name=""/>
        <p:cNvGrpSpPr/>
        <p:nvPr/>
      </p:nvGrpSpPr>
      <p:grpSpPr>
        <a:xfrm>
          <a:off x="0" y="0"/>
          <a:ext cx="0" cy="0"/>
          <a:chOff x="0" y="0"/>
          <a:chExt cx="0" cy="0"/>
        </a:xfrm>
      </p:grpSpPr>
      <p:sp>
        <p:nvSpPr>
          <p:cNvPr id="2" name="عنوان 1"/>
          <p:cNvSpPr>
            <a:spLocks noGrp="1"/>
          </p:cNvSpPr>
          <p:nvPr>
            <p:ph type="title"/>
          </p:nvPr>
        </p:nvSpPr>
        <p:spPr>
          <a:xfrm>
            <a:off x="655638" y="627063"/>
            <a:ext cx="8145462" cy="838200"/>
          </a:xfrm>
        </p:spPr>
        <p:txBody>
          <a:bodyPr/>
          <a:lstStyle/>
          <a:p>
            <a:r>
              <a:rPr lang="ar-SA"/>
              <a:t>انقر لتحرير نمط العنوان الرئيسي</a:t>
            </a:r>
          </a:p>
        </p:txBody>
      </p:sp>
      <p:sp>
        <p:nvSpPr>
          <p:cNvPr id="3" name="عنصر نائب للنص 2"/>
          <p:cNvSpPr>
            <a:spLocks noGrp="1"/>
          </p:cNvSpPr>
          <p:nvPr>
            <p:ph type="body" sz="half" idx="1"/>
          </p:nvPr>
        </p:nvSpPr>
        <p:spPr>
          <a:xfrm>
            <a:off x="655638" y="1900238"/>
            <a:ext cx="3894137" cy="3571875"/>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p:cNvSpPr>
            <a:spLocks noGrp="1"/>
          </p:cNvSpPr>
          <p:nvPr>
            <p:ph sz="half" idx="2"/>
          </p:nvPr>
        </p:nvSpPr>
        <p:spPr>
          <a:xfrm>
            <a:off x="4702175" y="1900238"/>
            <a:ext cx="3894138" cy="3571875"/>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Tree>
    <p:extLst>
      <p:ext uri="{BB962C8B-B14F-4D97-AF65-F5344CB8AC3E}">
        <p14:creationId xmlns:p14="http://schemas.microsoft.com/office/powerpoint/2010/main" val="64353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5/21/25</a:t>
            </a:fld>
            <a:endParaRPr lang="en-US"/>
          </a:p>
        </p:txBody>
      </p:sp>
      <p:sp>
        <p:nvSpPr>
          <p:cNvPr id="6" name="Holder 6"/>
          <p:cNvSpPr>
            <a:spLocks noGrp="1"/>
          </p:cNvSpPr>
          <p:nvPr>
            <p:ph type="sldNum" sz="quarter" idx="7"/>
          </p:nvPr>
        </p:nvSpPr>
        <p:spPr>
          <a:xfrm>
            <a:off x="8061197" y="6464680"/>
            <a:ext cx="572134" cy="178434"/>
          </a:xfrm>
          <a:prstGeom prst="rect">
            <a:avLst/>
          </a:prstGeom>
        </p:spPr>
        <p:txBody>
          <a:bodyPr lIns="0" tIns="0" rIns="0" bIns="0"/>
          <a:lstStyle>
            <a:lvl1pPr>
              <a:defRPr sz="1200" b="0" i="0">
                <a:solidFill>
                  <a:srgbClr val="888888"/>
                </a:solidFill>
                <a:latin typeface="Calibri"/>
                <a:cs typeface="Calibri"/>
              </a:defRPr>
            </a:lvl1pPr>
          </a:lstStyle>
          <a:p>
            <a:pPr marL="12700">
              <a:lnSpc>
                <a:spcPts val="1240"/>
              </a:lnSpc>
            </a:pPr>
            <a:r>
              <a:rPr spc="-5" dirty="0"/>
              <a:t>Slide</a:t>
            </a:r>
            <a:r>
              <a:rPr spc="215" dirty="0"/>
              <a:t> </a:t>
            </a:r>
            <a:fld id="{81D60167-4931-47E6-BA6A-407CBD079E47}" type="slidenum">
              <a:rPr dirty="0"/>
              <a:t>‹#›</a:t>
            </a:fld>
            <a:endParaRPr dirty="0"/>
          </a:p>
        </p:txBody>
      </p:sp>
    </p:spTree>
    <p:extLst>
      <p:ext uri="{BB962C8B-B14F-4D97-AF65-F5344CB8AC3E}">
        <p14:creationId xmlns:p14="http://schemas.microsoft.com/office/powerpoint/2010/main" val="594684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3108960" y="6377940"/>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5/21/25</a:t>
            </a:fld>
            <a:endParaRPr lang="en-US"/>
          </a:p>
        </p:txBody>
      </p:sp>
      <p:sp>
        <p:nvSpPr>
          <p:cNvPr id="7" name="Holder 7"/>
          <p:cNvSpPr>
            <a:spLocks noGrp="1"/>
          </p:cNvSpPr>
          <p:nvPr>
            <p:ph type="sldNum" sz="quarter" idx="7"/>
          </p:nvPr>
        </p:nvSpPr>
        <p:spPr>
          <a:xfrm>
            <a:off x="8061197" y="6464680"/>
            <a:ext cx="572134" cy="178434"/>
          </a:xfrm>
          <a:prstGeom prst="rect">
            <a:avLst/>
          </a:prstGeom>
        </p:spPr>
        <p:txBody>
          <a:bodyPr lIns="0" tIns="0" rIns="0" bIns="0"/>
          <a:lstStyle>
            <a:lvl1pPr>
              <a:defRPr sz="1200" b="0" i="0">
                <a:solidFill>
                  <a:srgbClr val="888888"/>
                </a:solidFill>
                <a:latin typeface="Calibri"/>
                <a:cs typeface="Calibri"/>
              </a:defRPr>
            </a:lvl1pPr>
          </a:lstStyle>
          <a:p>
            <a:pPr marL="12700">
              <a:lnSpc>
                <a:spcPts val="1240"/>
              </a:lnSpc>
            </a:pPr>
            <a:r>
              <a:rPr spc="-5" dirty="0"/>
              <a:t>Slide</a:t>
            </a:r>
            <a:r>
              <a:rPr spc="215" dirty="0"/>
              <a:t> </a:t>
            </a:r>
            <a:fld id="{81D60167-4931-47E6-BA6A-407CBD079E47}" type="slidenum">
              <a:rPr dirty="0"/>
              <a:t>‹#›</a:t>
            </a:fld>
            <a:endParaRPr dirty="0"/>
          </a:p>
        </p:txBody>
      </p:sp>
    </p:spTree>
    <p:extLst>
      <p:ext uri="{BB962C8B-B14F-4D97-AF65-F5344CB8AC3E}">
        <p14:creationId xmlns:p14="http://schemas.microsoft.com/office/powerpoint/2010/main" val="427287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Calibri"/>
                <a:cs typeface="Calibri"/>
              </a:defRPr>
            </a:lvl1pPr>
          </a:lstStyle>
          <a:p>
            <a:endParaRPr/>
          </a:p>
        </p:txBody>
      </p:sp>
      <p:sp>
        <p:nvSpPr>
          <p:cNvPr id="3" name="Holder 3"/>
          <p:cNvSpPr>
            <a:spLocks noGrp="1"/>
          </p:cNvSpPr>
          <p:nvPr>
            <p:ph type="ftr" sz="quarter" idx="5"/>
          </p:nvPr>
        </p:nvSpPr>
        <p:spPr>
          <a:xfrm>
            <a:off x="3108960" y="6377940"/>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5/21/25</a:t>
            </a:fld>
            <a:endParaRPr lang="en-US"/>
          </a:p>
        </p:txBody>
      </p:sp>
      <p:sp>
        <p:nvSpPr>
          <p:cNvPr id="5" name="Holder 5"/>
          <p:cNvSpPr>
            <a:spLocks noGrp="1"/>
          </p:cNvSpPr>
          <p:nvPr>
            <p:ph type="sldNum" sz="quarter" idx="7"/>
          </p:nvPr>
        </p:nvSpPr>
        <p:spPr>
          <a:xfrm>
            <a:off x="8061197" y="6464680"/>
            <a:ext cx="572134" cy="178434"/>
          </a:xfrm>
          <a:prstGeom prst="rect">
            <a:avLst/>
          </a:prstGeom>
        </p:spPr>
        <p:txBody>
          <a:bodyPr lIns="0" tIns="0" rIns="0" bIns="0"/>
          <a:lstStyle>
            <a:lvl1pPr>
              <a:defRPr sz="1200" b="0" i="0">
                <a:solidFill>
                  <a:srgbClr val="888888"/>
                </a:solidFill>
                <a:latin typeface="Calibri"/>
                <a:cs typeface="Calibri"/>
              </a:defRPr>
            </a:lvl1pPr>
          </a:lstStyle>
          <a:p>
            <a:pPr marL="12700">
              <a:lnSpc>
                <a:spcPts val="1240"/>
              </a:lnSpc>
            </a:pPr>
            <a:r>
              <a:rPr spc="-5" dirty="0"/>
              <a:t>Slide</a:t>
            </a:r>
            <a:r>
              <a:rPr spc="215" dirty="0"/>
              <a:t> </a:t>
            </a:r>
            <a:fld id="{81D60167-4931-47E6-BA6A-407CBD079E47}" type="slidenum">
              <a:rPr dirty="0"/>
              <a:t>‹#›</a:t>
            </a:fld>
            <a:endParaRPr dirty="0"/>
          </a:p>
        </p:txBody>
      </p:sp>
    </p:spTree>
    <p:extLst>
      <p:ext uri="{BB962C8B-B14F-4D97-AF65-F5344CB8AC3E}">
        <p14:creationId xmlns:p14="http://schemas.microsoft.com/office/powerpoint/2010/main" val="967283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6377940"/>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5/21/25</a:t>
            </a:fld>
            <a:endParaRPr lang="en-US"/>
          </a:p>
        </p:txBody>
      </p:sp>
      <p:sp>
        <p:nvSpPr>
          <p:cNvPr id="4" name="Holder 4"/>
          <p:cNvSpPr>
            <a:spLocks noGrp="1"/>
          </p:cNvSpPr>
          <p:nvPr>
            <p:ph type="sldNum" sz="quarter" idx="7"/>
          </p:nvPr>
        </p:nvSpPr>
        <p:spPr>
          <a:xfrm>
            <a:off x="8061197" y="6464680"/>
            <a:ext cx="572134" cy="178434"/>
          </a:xfrm>
          <a:prstGeom prst="rect">
            <a:avLst/>
          </a:prstGeom>
        </p:spPr>
        <p:txBody>
          <a:bodyPr lIns="0" tIns="0" rIns="0" bIns="0"/>
          <a:lstStyle>
            <a:lvl1pPr>
              <a:defRPr sz="1200" b="0" i="0">
                <a:solidFill>
                  <a:srgbClr val="888888"/>
                </a:solidFill>
                <a:latin typeface="Calibri"/>
                <a:cs typeface="Calibri"/>
              </a:defRPr>
            </a:lvl1pPr>
          </a:lstStyle>
          <a:p>
            <a:pPr marL="12700">
              <a:lnSpc>
                <a:spcPts val="1240"/>
              </a:lnSpc>
            </a:pPr>
            <a:r>
              <a:rPr spc="-5" dirty="0"/>
              <a:t>Slide</a:t>
            </a:r>
            <a:r>
              <a:rPr spc="215" dirty="0"/>
              <a:t> </a:t>
            </a:r>
            <a:fld id="{81D60167-4931-47E6-BA6A-407CBD079E47}" type="slidenum">
              <a:rPr dirty="0"/>
              <a:t>‹#›</a:t>
            </a:fld>
            <a:endParaRPr dirty="0"/>
          </a:p>
        </p:txBody>
      </p:sp>
    </p:spTree>
    <p:extLst>
      <p:ext uri="{BB962C8B-B14F-4D97-AF65-F5344CB8AC3E}">
        <p14:creationId xmlns:p14="http://schemas.microsoft.com/office/powerpoint/2010/main" val="22015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8216-5B88-B2F1-494C-E46CB25A59FC}"/>
              </a:ext>
            </a:extLst>
          </p:cNvPr>
          <p:cNvSpPr>
            <a:spLocks noGrp="1"/>
          </p:cNvSpPr>
          <p:nvPr>
            <p:ph type="ctrTitle"/>
          </p:nvPr>
        </p:nvSpPr>
        <p:spPr>
          <a:xfrm>
            <a:off x="1143000" y="1122363"/>
            <a:ext cx="6858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BDCC986-4EF4-251E-1093-7B5E1046F50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Tree>
    <p:extLst>
      <p:ext uri="{BB962C8B-B14F-4D97-AF65-F5344CB8AC3E}">
        <p14:creationId xmlns:p14="http://schemas.microsoft.com/office/powerpoint/2010/main" val="106186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userDrawn="1"/>
        </p:nvSpPr>
        <p:spPr>
          <a:xfrm>
            <a:off x="-54298" y="-1"/>
            <a:ext cx="9198299" cy="6858001"/>
          </a:xfrm>
          <a:prstGeom prst="rect">
            <a:avLst/>
          </a:prstGeom>
          <a:blipFill>
            <a:blip r:embed="rId2" cstate="print"/>
            <a:stretch>
              <a:fillRect/>
            </a:stretch>
          </a:blipFill>
        </p:spPr>
        <p:txBody>
          <a:bodyPr wrap="square" lIns="0" tIns="0" rIns="0" bIns="0" rtlCol="0"/>
          <a:lstStyle/>
          <a:p>
            <a:endParaRPr sz="1539"/>
          </a:p>
        </p:txBody>
      </p:sp>
      <p:sp>
        <p:nvSpPr>
          <p:cNvPr id="2" name="Holder 2"/>
          <p:cNvSpPr>
            <a:spLocks noGrp="1"/>
          </p:cNvSpPr>
          <p:nvPr>
            <p:ph type="ctrTitle"/>
          </p:nvPr>
        </p:nvSpPr>
        <p:spPr>
          <a:xfrm>
            <a:off x="1134160" y="2520185"/>
            <a:ext cx="6821383" cy="677108"/>
          </a:xfrm>
          <a:prstGeom prst="rect">
            <a:avLst/>
          </a:prstGeom>
        </p:spPr>
        <p:txBody>
          <a:bodyPr wrap="square" lIns="0" tIns="0" rIns="0" bIns="0">
            <a:spAutoFit/>
          </a:bodyPr>
          <a:lstStyle>
            <a:lvl1pPr>
              <a:defRPr b="1" i="0">
                <a:solidFill>
                  <a:schemeClr val="tx1"/>
                </a:solidFill>
              </a:defRPr>
            </a:lvl1pPr>
          </a:lstStyle>
          <a:p>
            <a:endParaRPr dirty="0"/>
          </a:p>
        </p:txBody>
      </p:sp>
      <p:sp>
        <p:nvSpPr>
          <p:cNvPr id="3" name="Holder 3"/>
          <p:cNvSpPr>
            <a:spLocks noGrp="1"/>
          </p:cNvSpPr>
          <p:nvPr>
            <p:ph type="subTitle" idx="4"/>
          </p:nvPr>
        </p:nvSpPr>
        <p:spPr>
          <a:xfrm>
            <a:off x="1371600" y="3428999"/>
            <a:ext cx="6400800" cy="430887"/>
          </a:xfrm>
          <a:prstGeom prst="rect">
            <a:avLst/>
          </a:prstGeom>
        </p:spPr>
        <p:txBody>
          <a:bodyPr wrap="square" lIns="0" tIns="0" rIns="0" bIns="0">
            <a:spAutoFit/>
          </a:bodyPr>
          <a:lstStyle>
            <a:lvl1pPr>
              <a:defRPr/>
            </a:lvl1pPr>
          </a:lstStyle>
          <a:p>
            <a:endParaRPr dirty="0"/>
          </a:p>
        </p:txBody>
      </p:sp>
    </p:spTree>
    <p:extLst>
      <p:ext uri="{BB962C8B-B14F-4D97-AF65-F5344CB8AC3E}">
        <p14:creationId xmlns:p14="http://schemas.microsoft.com/office/powerpoint/2010/main" val="1522699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66974" y="388678"/>
            <a:ext cx="8210052" cy="578941"/>
          </a:xfrm>
        </p:spPr>
        <p:txBody>
          <a:bodyPr lIns="0" tIns="0" rIns="0" bIns="0"/>
          <a:lstStyle>
            <a:lvl1pPr>
              <a:defRPr sz="3762" b="1" i="0">
                <a:solidFill>
                  <a:schemeClr val="tx1"/>
                </a:solidFill>
                <a:latin typeface="Helvetica"/>
                <a:cs typeface="Helvetica"/>
              </a:defRPr>
            </a:lvl1pPr>
          </a:lstStyle>
          <a:p>
            <a:endParaRPr dirty="0"/>
          </a:p>
        </p:txBody>
      </p:sp>
      <p:sp>
        <p:nvSpPr>
          <p:cNvPr id="3" name="Holder 3"/>
          <p:cNvSpPr>
            <a:spLocks noGrp="1"/>
          </p:cNvSpPr>
          <p:nvPr>
            <p:ph type="body" idx="1"/>
          </p:nvPr>
        </p:nvSpPr>
        <p:spPr>
          <a:xfrm>
            <a:off x="466974" y="1356053"/>
            <a:ext cx="8210052" cy="368434"/>
          </a:xfrm>
        </p:spPr>
        <p:txBody>
          <a:bodyPr lIns="0" tIns="0" rIns="0" bIns="0"/>
          <a:lstStyle>
            <a:lvl1pPr>
              <a:defRPr sz="2394" b="0" i="0">
                <a:solidFill>
                  <a:schemeClr val="tx1"/>
                </a:solidFill>
                <a:latin typeface="Arial"/>
                <a:cs typeface="Arial"/>
              </a:defRPr>
            </a:lvl1pPr>
          </a:lstStyle>
          <a:p>
            <a:endParaRPr dirty="0"/>
          </a:p>
        </p:txBody>
      </p:sp>
    </p:spTree>
    <p:extLst>
      <p:ext uri="{BB962C8B-B14F-4D97-AF65-F5344CB8AC3E}">
        <p14:creationId xmlns:p14="http://schemas.microsoft.com/office/powerpoint/2010/main" val="335055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66974" y="388678"/>
            <a:ext cx="8210052" cy="578941"/>
          </a:xfrm>
        </p:spPr>
        <p:txBody>
          <a:bodyPr lIns="0" tIns="0" rIns="0" bIns="0"/>
          <a:lstStyle>
            <a:lvl1pPr>
              <a:defRPr sz="3762" b="1" i="0">
                <a:solidFill>
                  <a:schemeClr val="tx1"/>
                </a:solidFill>
                <a:latin typeface="Helvetica"/>
                <a:cs typeface="Helvetica"/>
              </a:defRPr>
            </a:lvl1pPr>
          </a:lstStyle>
          <a:p>
            <a:endParaRPr dirty="0"/>
          </a:p>
        </p:txBody>
      </p:sp>
      <p:sp>
        <p:nvSpPr>
          <p:cNvPr id="3" name="Holder 3"/>
          <p:cNvSpPr>
            <a:spLocks noGrp="1"/>
          </p:cNvSpPr>
          <p:nvPr>
            <p:ph sz="half" idx="2"/>
          </p:nvPr>
        </p:nvSpPr>
        <p:spPr>
          <a:xfrm>
            <a:off x="457200" y="1577340"/>
            <a:ext cx="3977640" cy="430887"/>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sz="half" idx="3"/>
          </p:nvPr>
        </p:nvSpPr>
        <p:spPr>
          <a:xfrm>
            <a:off x="4709160" y="1577340"/>
            <a:ext cx="3977640" cy="430887"/>
          </a:xfrm>
          <a:prstGeom prst="rect">
            <a:avLst/>
          </a:prstGeom>
        </p:spPr>
        <p:txBody>
          <a:bodyPr wrap="square" lIns="0" tIns="0" rIns="0" bIns="0">
            <a:spAutoFit/>
          </a:bodyPr>
          <a:lstStyle>
            <a:lvl1pPr>
              <a:defRPr/>
            </a:lvl1pPr>
          </a:lstStyle>
          <a:p>
            <a:endParaRPr dirty="0"/>
          </a:p>
        </p:txBody>
      </p:sp>
    </p:spTree>
    <p:extLst>
      <p:ext uri="{BB962C8B-B14F-4D97-AF65-F5344CB8AC3E}">
        <p14:creationId xmlns:p14="http://schemas.microsoft.com/office/powerpoint/2010/main" val="2965777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bg object 16"/>
          <p:cNvSpPr/>
          <p:nvPr userDrawn="1"/>
        </p:nvSpPr>
        <p:spPr>
          <a:xfrm>
            <a:off x="0" y="0"/>
            <a:ext cx="9144000" cy="6858000"/>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402437" y="426465"/>
            <a:ext cx="8339124" cy="696594"/>
          </a:xfrm>
          <a:prstGeom prst="rect">
            <a:avLst/>
          </a:prstGeom>
        </p:spPr>
        <p:txBody>
          <a:bodyPr wrap="square" lIns="0" tIns="0" rIns="0" bIns="0">
            <a:spAutoFit/>
          </a:bodyPr>
          <a:lstStyle>
            <a:lvl1pPr>
              <a:defRPr sz="4400" b="1" i="0">
                <a:solidFill>
                  <a:schemeClr val="tx1"/>
                </a:solidFill>
                <a:latin typeface="Calibri"/>
                <a:cs typeface="Calibri"/>
              </a:defRPr>
            </a:lvl1pPr>
          </a:lstStyle>
          <a:p>
            <a:endParaRPr/>
          </a:p>
        </p:txBody>
      </p:sp>
      <p:sp>
        <p:nvSpPr>
          <p:cNvPr id="3" name="Holder 3"/>
          <p:cNvSpPr>
            <a:spLocks noGrp="1"/>
          </p:cNvSpPr>
          <p:nvPr>
            <p:ph type="body" idx="1"/>
          </p:nvPr>
        </p:nvSpPr>
        <p:spPr>
          <a:xfrm>
            <a:off x="402437" y="1800859"/>
            <a:ext cx="8439150" cy="3830320"/>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Tree>
    <p:extLst>
      <p:ext uri="{BB962C8B-B14F-4D97-AF65-F5344CB8AC3E}">
        <p14:creationId xmlns:p14="http://schemas.microsoft.com/office/powerpoint/2010/main" val="280299839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prstGeom prst="rect">
            <a:avLst/>
          </a:prstGeom>
          <a:blipFill>
            <a:blip r:embed="rId8" cstate="print"/>
            <a:stretch>
              <a:fillRect/>
            </a:stretch>
          </a:blipFill>
        </p:spPr>
        <p:txBody>
          <a:bodyPr wrap="square" lIns="0" tIns="0" rIns="0" bIns="0" rtlCol="0"/>
          <a:lstStyle/>
          <a:p>
            <a:endParaRPr sz="1539"/>
          </a:p>
        </p:txBody>
      </p:sp>
      <p:sp>
        <p:nvSpPr>
          <p:cNvPr id="2" name="Holder 2"/>
          <p:cNvSpPr>
            <a:spLocks noGrp="1"/>
          </p:cNvSpPr>
          <p:nvPr>
            <p:ph type="title"/>
          </p:nvPr>
        </p:nvSpPr>
        <p:spPr>
          <a:xfrm>
            <a:off x="466974" y="388678"/>
            <a:ext cx="8210052" cy="677108"/>
          </a:xfrm>
          <a:prstGeom prst="rect">
            <a:avLst/>
          </a:prstGeom>
        </p:spPr>
        <p:txBody>
          <a:bodyPr wrap="square" lIns="0" tIns="0" rIns="0" bIns="0">
            <a:spAutoFit/>
          </a:bodyPr>
          <a:lstStyle>
            <a:lvl1pPr>
              <a:defRPr sz="4400" b="0" i="0">
                <a:solidFill>
                  <a:schemeClr val="tx1"/>
                </a:solidFill>
                <a:latin typeface="Helvetica"/>
                <a:cs typeface="Helvetica"/>
              </a:defRPr>
            </a:lvl1pPr>
          </a:lstStyle>
          <a:p>
            <a:endParaRPr dirty="0"/>
          </a:p>
        </p:txBody>
      </p:sp>
      <p:sp>
        <p:nvSpPr>
          <p:cNvPr id="3" name="Holder 3"/>
          <p:cNvSpPr>
            <a:spLocks noGrp="1"/>
          </p:cNvSpPr>
          <p:nvPr>
            <p:ph type="body" idx="1"/>
          </p:nvPr>
        </p:nvSpPr>
        <p:spPr>
          <a:xfrm>
            <a:off x="466974" y="1681165"/>
            <a:ext cx="8210052" cy="430887"/>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dirty="0"/>
          </a:p>
        </p:txBody>
      </p:sp>
    </p:spTree>
    <p:extLst>
      <p:ext uri="{BB962C8B-B14F-4D97-AF65-F5344CB8AC3E}">
        <p14:creationId xmlns:p14="http://schemas.microsoft.com/office/powerpoint/2010/main" val="341397173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Lst>
  <p:txStyles>
    <p:titleStyle>
      <a:lvl1pPr>
        <a:defRPr b="1">
          <a:latin typeface="+mj-lt"/>
          <a:ea typeface="+mj-ea"/>
          <a:cs typeface="+mj-cs"/>
        </a:defRPr>
      </a:lvl1pPr>
    </p:titleStyle>
    <p:bodyStyle>
      <a:lvl1pPr marL="0">
        <a:defRPr>
          <a:latin typeface="+mn-lt"/>
          <a:ea typeface="+mn-ea"/>
          <a:cs typeface="+mn-cs"/>
        </a:defRPr>
      </a:lvl1pPr>
      <a:lvl2pPr marL="390952">
        <a:defRPr>
          <a:latin typeface="+mn-lt"/>
          <a:ea typeface="+mn-ea"/>
          <a:cs typeface="+mn-cs"/>
        </a:defRPr>
      </a:lvl2pPr>
      <a:lvl3pPr marL="781903">
        <a:defRPr>
          <a:latin typeface="+mn-lt"/>
          <a:ea typeface="+mn-ea"/>
          <a:cs typeface="+mn-cs"/>
        </a:defRPr>
      </a:lvl3pPr>
      <a:lvl4pPr marL="1172855">
        <a:defRPr>
          <a:latin typeface="+mn-lt"/>
          <a:ea typeface="+mn-ea"/>
          <a:cs typeface="+mn-cs"/>
        </a:defRPr>
      </a:lvl4pPr>
      <a:lvl5pPr marL="1563807">
        <a:defRPr>
          <a:latin typeface="+mn-lt"/>
          <a:ea typeface="+mn-ea"/>
          <a:cs typeface="+mn-cs"/>
        </a:defRPr>
      </a:lvl5pPr>
      <a:lvl6pPr marL="1954759">
        <a:defRPr>
          <a:latin typeface="+mn-lt"/>
          <a:ea typeface="+mn-ea"/>
          <a:cs typeface="+mn-cs"/>
        </a:defRPr>
      </a:lvl6pPr>
      <a:lvl7pPr marL="2345710">
        <a:defRPr>
          <a:latin typeface="+mn-lt"/>
          <a:ea typeface="+mn-ea"/>
          <a:cs typeface="+mn-cs"/>
        </a:defRPr>
      </a:lvl7pPr>
      <a:lvl8pPr marL="2736662">
        <a:defRPr>
          <a:latin typeface="+mn-lt"/>
          <a:ea typeface="+mn-ea"/>
          <a:cs typeface="+mn-cs"/>
        </a:defRPr>
      </a:lvl8pPr>
      <a:lvl9pPr marL="3127614">
        <a:defRPr>
          <a:latin typeface="+mn-lt"/>
          <a:ea typeface="+mn-ea"/>
          <a:cs typeface="+mn-cs"/>
        </a:defRPr>
      </a:lvl9pPr>
    </p:bodyStyle>
    <p:otherStyle>
      <a:lvl1pPr marL="0">
        <a:defRPr>
          <a:latin typeface="+mn-lt"/>
          <a:ea typeface="+mn-ea"/>
          <a:cs typeface="+mn-cs"/>
        </a:defRPr>
      </a:lvl1pPr>
      <a:lvl2pPr marL="390952">
        <a:defRPr>
          <a:latin typeface="+mn-lt"/>
          <a:ea typeface="+mn-ea"/>
          <a:cs typeface="+mn-cs"/>
        </a:defRPr>
      </a:lvl2pPr>
      <a:lvl3pPr marL="781903">
        <a:defRPr>
          <a:latin typeface="+mn-lt"/>
          <a:ea typeface="+mn-ea"/>
          <a:cs typeface="+mn-cs"/>
        </a:defRPr>
      </a:lvl3pPr>
      <a:lvl4pPr marL="1172855">
        <a:defRPr>
          <a:latin typeface="+mn-lt"/>
          <a:ea typeface="+mn-ea"/>
          <a:cs typeface="+mn-cs"/>
        </a:defRPr>
      </a:lvl4pPr>
      <a:lvl5pPr marL="1563807">
        <a:defRPr>
          <a:latin typeface="+mn-lt"/>
          <a:ea typeface="+mn-ea"/>
          <a:cs typeface="+mn-cs"/>
        </a:defRPr>
      </a:lvl5pPr>
      <a:lvl6pPr marL="1954759">
        <a:defRPr>
          <a:latin typeface="+mn-lt"/>
          <a:ea typeface="+mn-ea"/>
          <a:cs typeface="+mn-cs"/>
        </a:defRPr>
      </a:lvl6pPr>
      <a:lvl7pPr marL="2345710">
        <a:defRPr>
          <a:latin typeface="+mn-lt"/>
          <a:ea typeface="+mn-ea"/>
          <a:cs typeface="+mn-cs"/>
        </a:defRPr>
      </a:lvl7pPr>
      <a:lvl8pPr marL="2736662">
        <a:defRPr>
          <a:latin typeface="+mn-lt"/>
          <a:ea typeface="+mn-ea"/>
          <a:cs typeface="+mn-cs"/>
        </a:defRPr>
      </a:lvl8pPr>
      <a:lvl9pPr marL="3127614">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ctrTitle"/>
          </p:nvPr>
        </p:nvSpPr>
        <p:spPr>
          <a:xfrm>
            <a:off x="1066800" y="2590800"/>
            <a:ext cx="7315200" cy="690574"/>
          </a:xfrm>
          <a:prstGeom prst="rect">
            <a:avLst/>
          </a:prstGeom>
        </p:spPr>
        <p:txBody>
          <a:bodyPr vert="horz" wrap="square" lIns="0" tIns="13335" rIns="0" bIns="0" rtlCol="0">
            <a:spAutoFit/>
          </a:bodyPr>
          <a:lstStyle/>
          <a:p>
            <a:pPr marL="2012314" marR="5080" indent="-2000250" algn="ctr">
              <a:spcBef>
                <a:spcPts val="105"/>
              </a:spcBef>
            </a:pPr>
            <a:r>
              <a:rPr lang="en-GB" b="1" i="0" dirty="0">
                <a:solidFill>
                  <a:schemeClr val="tx1"/>
                </a:solidFill>
                <a:effectLst/>
                <a:latin typeface="Work Sans" pitchFamily="2" charset="77"/>
              </a:rPr>
              <a:t>Networking</a:t>
            </a:r>
            <a:endParaRPr lang="en-GB" dirty="0">
              <a:solidFill>
                <a:schemeClr val="tx1"/>
              </a:solidFill>
            </a:endParaRPr>
          </a:p>
        </p:txBody>
      </p:sp>
      <p:sp>
        <p:nvSpPr>
          <p:cNvPr id="4" name="object 4"/>
          <p:cNvSpPr txBox="1"/>
          <p:nvPr/>
        </p:nvSpPr>
        <p:spPr>
          <a:xfrm>
            <a:off x="3295648" y="4114800"/>
            <a:ext cx="2552701" cy="505908"/>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lang="en-GB" sz="3200" b="0" i="0" u="none" strike="noStrike" kern="1200" cap="none" spc="0" normalizeH="0" baseline="0" noProof="0" dirty="0">
                <a:ln>
                  <a:noFill/>
                </a:ln>
                <a:solidFill>
                  <a:prstClr val="black"/>
                </a:solidFill>
                <a:effectLst/>
                <a:uLnTx/>
                <a:uFillTx/>
                <a:latin typeface="Calibri"/>
                <a:ea typeface="+mn-ea"/>
                <a:cs typeface="Calibri"/>
              </a:rPr>
              <a:t>400IT </a:t>
            </a:r>
            <a:r>
              <a:rPr kumimoji="0" lang="en-GB" sz="3200" b="0" i="0" u="none" strike="noStrike" kern="1200" cap="none" spc="0" normalizeH="0" baseline="0" noProof="0">
                <a:ln>
                  <a:noFill/>
                </a:ln>
                <a:solidFill>
                  <a:prstClr val="black"/>
                </a:solidFill>
                <a:effectLst/>
                <a:uLnTx/>
                <a:uFillTx/>
                <a:latin typeface="Calibri"/>
                <a:ea typeface="+mn-ea"/>
                <a:cs typeface="Calibri"/>
              </a:rPr>
              <a:t>– W3-S3 </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CD8D8E7C-24B8-355E-A454-6060AE7F5A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096" b="2002"/>
          <a:stretch>
            <a:fillRect/>
          </a:stretch>
        </p:blipFill>
        <p:spPr bwMode="auto">
          <a:xfrm>
            <a:off x="400050" y="74613"/>
            <a:ext cx="8004175" cy="666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CEDC595-33E6-2400-61B1-3CB5266248A0}"/>
              </a:ext>
            </a:extLst>
          </p:cNvPr>
          <p:cNvSpPr>
            <a:spLocks noGrp="1" noChangeArrowheads="1"/>
          </p:cNvSpPr>
          <p:nvPr>
            <p:ph type="title"/>
          </p:nvPr>
        </p:nvSpPr>
        <p:spPr/>
        <p:txBody>
          <a:bodyPr/>
          <a:lstStyle/>
          <a:p>
            <a:pPr eaLnBrk="1" hangingPunct="1"/>
            <a:r>
              <a:rPr lang="en-US" altLang="ar-SA"/>
              <a:t>Classifying Routing Protocols</a:t>
            </a:r>
          </a:p>
        </p:txBody>
      </p:sp>
      <p:sp>
        <p:nvSpPr>
          <p:cNvPr id="18435" name="Rectangle 3">
            <a:extLst>
              <a:ext uri="{FF2B5EF4-FFF2-40B4-BE49-F238E27FC236}">
                <a16:creationId xmlns:a16="http://schemas.microsoft.com/office/drawing/2014/main" id="{A4ABA471-859D-C2A4-A193-633948BE7998}"/>
              </a:ext>
            </a:extLst>
          </p:cNvPr>
          <p:cNvSpPr>
            <a:spLocks noGrp="1" noChangeArrowheads="1"/>
          </p:cNvSpPr>
          <p:nvPr>
            <p:ph type="body" idx="1"/>
          </p:nvPr>
        </p:nvSpPr>
        <p:spPr>
          <a:xfrm>
            <a:off x="655638" y="1392238"/>
            <a:ext cx="7569200" cy="5076825"/>
          </a:xfrm>
        </p:spPr>
        <p:txBody>
          <a:bodyPr/>
          <a:lstStyle/>
          <a:p>
            <a:pPr eaLnBrk="1" hangingPunct="1"/>
            <a:r>
              <a:rPr lang="en-US" altLang="ar-SA" sz="2000" b="1" dirty="0"/>
              <a:t>Dynamic routing protocols</a:t>
            </a:r>
            <a:r>
              <a:rPr lang="en-US" altLang="ar-SA" sz="2000" dirty="0"/>
              <a:t> are </a:t>
            </a:r>
            <a:r>
              <a:rPr lang="en-US" altLang="ar-SA" sz="2000" dirty="0">
                <a:solidFill>
                  <a:srgbClr val="0000FF"/>
                </a:solidFill>
              </a:rPr>
              <a:t>grouped according to characteristics</a:t>
            </a:r>
            <a:r>
              <a:rPr lang="en-US" altLang="ar-SA" sz="2000" dirty="0"/>
              <a:t>.  Examples include:</a:t>
            </a:r>
          </a:p>
          <a:p>
            <a:pPr marL="688975" lvl="1" indent="-225425" eaLnBrk="1" hangingPunct="1">
              <a:buFontTx/>
              <a:buChar char="–"/>
            </a:pPr>
            <a:r>
              <a:rPr lang="en-US" altLang="ar-SA" dirty="0"/>
              <a:t>RIP</a:t>
            </a:r>
          </a:p>
          <a:p>
            <a:pPr marL="688975" lvl="1" indent="-225425" eaLnBrk="1" hangingPunct="1">
              <a:buFontTx/>
              <a:buChar char="–"/>
            </a:pPr>
            <a:r>
              <a:rPr lang="en-US" altLang="ar-SA" dirty="0"/>
              <a:t>IGRP</a:t>
            </a:r>
          </a:p>
          <a:p>
            <a:pPr marL="688975" lvl="1" indent="-225425" eaLnBrk="1" hangingPunct="1">
              <a:buFontTx/>
              <a:buChar char="–"/>
            </a:pPr>
            <a:r>
              <a:rPr lang="en-US" altLang="ar-SA" dirty="0"/>
              <a:t>EIGRP</a:t>
            </a:r>
          </a:p>
          <a:p>
            <a:pPr marL="688975" lvl="1" indent="-225425" eaLnBrk="1" hangingPunct="1">
              <a:buFontTx/>
              <a:buChar char="–"/>
            </a:pPr>
            <a:r>
              <a:rPr lang="en-US" altLang="ar-SA" dirty="0"/>
              <a:t>OSPF</a:t>
            </a:r>
          </a:p>
          <a:p>
            <a:pPr marL="688975" lvl="1" indent="-225425" eaLnBrk="1" hangingPunct="1">
              <a:buFontTx/>
              <a:buChar char="–"/>
            </a:pPr>
            <a:r>
              <a:rPr lang="en-US" altLang="ar-SA" dirty="0"/>
              <a:t>IS-IS</a:t>
            </a:r>
          </a:p>
          <a:p>
            <a:pPr marL="688975" lvl="1" indent="-225425" eaLnBrk="1" hangingPunct="1">
              <a:buFontTx/>
              <a:buChar char="–"/>
            </a:pPr>
            <a:r>
              <a:rPr lang="en-US" altLang="ar-SA" dirty="0"/>
              <a:t>BGP</a:t>
            </a:r>
            <a:endParaRPr lang="en-US" altLang="ar-SA" b="1" dirty="0"/>
          </a:p>
          <a:p>
            <a:pPr eaLnBrk="1" hangingPunct="1"/>
            <a:r>
              <a:rPr lang="en-US" altLang="ar-SA" sz="2000" b="1" dirty="0"/>
              <a:t>Autonomous System</a:t>
            </a:r>
            <a:r>
              <a:rPr lang="en-US" altLang="ar-SA" sz="2000" dirty="0"/>
              <a:t> is a group of routers and networks under the control of a single authority.</a:t>
            </a:r>
          </a:p>
          <a:p>
            <a:pPr eaLnBrk="1" hangingPunct="1">
              <a:buFont typeface="Wingdings" pitchFamily="2" charset="2"/>
              <a:buNone/>
            </a:pPr>
            <a:endParaRPr lang="en-US" altLang="ar-SA"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BB462D4-CB67-9F94-B9F6-72E23F29F237}"/>
              </a:ext>
            </a:extLst>
          </p:cNvPr>
          <p:cNvSpPr>
            <a:spLocks noGrp="1" noChangeArrowheads="1"/>
          </p:cNvSpPr>
          <p:nvPr>
            <p:ph type="title"/>
          </p:nvPr>
        </p:nvSpPr>
        <p:spPr/>
        <p:txBody>
          <a:bodyPr/>
          <a:lstStyle/>
          <a:p>
            <a:pPr eaLnBrk="1" hangingPunct="1"/>
            <a:r>
              <a:rPr lang="en-US" altLang="ar-SA" dirty="0"/>
              <a:t>Classifying Routing Protocols</a:t>
            </a:r>
          </a:p>
        </p:txBody>
      </p:sp>
      <p:sp>
        <p:nvSpPr>
          <p:cNvPr id="20483" name="Rectangle 3">
            <a:extLst>
              <a:ext uri="{FF2B5EF4-FFF2-40B4-BE49-F238E27FC236}">
                <a16:creationId xmlns:a16="http://schemas.microsoft.com/office/drawing/2014/main" id="{482E43A7-E597-352B-60B7-C7BB4A1202CC}"/>
              </a:ext>
            </a:extLst>
          </p:cNvPr>
          <p:cNvSpPr>
            <a:spLocks noGrp="1" noChangeArrowheads="1"/>
          </p:cNvSpPr>
          <p:nvPr>
            <p:ph type="body" idx="1"/>
          </p:nvPr>
        </p:nvSpPr>
        <p:spPr>
          <a:xfrm>
            <a:off x="655638" y="1392238"/>
            <a:ext cx="7940675" cy="5076825"/>
          </a:xfrm>
        </p:spPr>
        <p:txBody>
          <a:bodyPr/>
          <a:lstStyle/>
          <a:p>
            <a:pPr eaLnBrk="1" hangingPunct="1"/>
            <a:r>
              <a:rPr lang="en-US" altLang="ar-SA" b="1"/>
              <a:t>Types of routing protocols</a:t>
            </a:r>
            <a:r>
              <a:rPr lang="en-US" altLang="ar-SA"/>
              <a:t>:</a:t>
            </a:r>
          </a:p>
          <a:p>
            <a:pPr marL="688975" lvl="1" indent="-225425" eaLnBrk="1" hangingPunct="1">
              <a:buFontTx/>
              <a:buChar char="–"/>
            </a:pPr>
            <a:r>
              <a:rPr lang="en-US" altLang="ar-SA" b="1">
                <a:solidFill>
                  <a:srgbClr val="0000FF"/>
                </a:solidFill>
              </a:rPr>
              <a:t>Interior Gateway Protocols</a:t>
            </a:r>
            <a:r>
              <a:rPr lang="en-US" altLang="ar-SA"/>
              <a:t> (IGP)</a:t>
            </a:r>
          </a:p>
          <a:p>
            <a:pPr marL="688975" lvl="1" indent="-225425" eaLnBrk="1" hangingPunct="1">
              <a:buFontTx/>
              <a:buChar char="–"/>
            </a:pPr>
            <a:r>
              <a:rPr lang="en-US" altLang="ar-SA" b="1">
                <a:solidFill>
                  <a:srgbClr val="0000FF"/>
                </a:solidFill>
              </a:rPr>
              <a:t>Exterior Gateway Protocols</a:t>
            </a:r>
            <a:r>
              <a:rPr lang="en-US" altLang="ar-SA"/>
              <a:t> (EGP)</a:t>
            </a:r>
          </a:p>
          <a:p>
            <a:pPr marL="688975" lvl="1" indent="-225425" eaLnBrk="1" hangingPunct="1"/>
            <a:r>
              <a:rPr lang="en-US" altLang="ar-SA"/>
              <a:t>	</a:t>
            </a:r>
          </a:p>
        </p:txBody>
      </p:sp>
      <p:pic>
        <p:nvPicPr>
          <p:cNvPr id="20484" name="Picture 4">
            <a:extLst>
              <a:ext uri="{FF2B5EF4-FFF2-40B4-BE49-F238E27FC236}">
                <a16:creationId xmlns:a16="http://schemas.microsoft.com/office/drawing/2014/main" id="{EC1D3B85-466F-4993-E6AE-3B01EBE9A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2722563"/>
            <a:ext cx="4443413" cy="390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8F93325-BC0B-8378-E099-35BE827F1021}"/>
              </a:ext>
            </a:extLst>
          </p:cNvPr>
          <p:cNvSpPr>
            <a:spLocks noGrp="1" noChangeArrowheads="1"/>
          </p:cNvSpPr>
          <p:nvPr>
            <p:ph type="title"/>
          </p:nvPr>
        </p:nvSpPr>
        <p:spPr/>
        <p:txBody>
          <a:bodyPr/>
          <a:lstStyle/>
          <a:p>
            <a:pPr eaLnBrk="1" hangingPunct="1"/>
            <a:r>
              <a:rPr lang="en-US" altLang="ar-SA"/>
              <a:t>Classifying Routing Protocols</a:t>
            </a:r>
          </a:p>
        </p:txBody>
      </p:sp>
      <p:sp>
        <p:nvSpPr>
          <p:cNvPr id="22531" name="Rectangle 3">
            <a:extLst>
              <a:ext uri="{FF2B5EF4-FFF2-40B4-BE49-F238E27FC236}">
                <a16:creationId xmlns:a16="http://schemas.microsoft.com/office/drawing/2014/main" id="{2D0F543E-C207-C734-2CBA-93F28A4651BC}"/>
              </a:ext>
            </a:extLst>
          </p:cNvPr>
          <p:cNvSpPr>
            <a:spLocks noGrp="1" noChangeArrowheads="1"/>
          </p:cNvSpPr>
          <p:nvPr>
            <p:ph type="body" idx="1"/>
          </p:nvPr>
        </p:nvSpPr>
        <p:spPr>
          <a:xfrm>
            <a:off x="655638" y="1392238"/>
            <a:ext cx="7940675" cy="5076825"/>
          </a:xfrm>
        </p:spPr>
        <p:txBody>
          <a:bodyPr/>
          <a:lstStyle/>
          <a:p>
            <a:pPr eaLnBrk="1" hangingPunct="1"/>
            <a:r>
              <a:rPr lang="en-US" altLang="ar-SA" b="1"/>
              <a:t>Interior Gateway Routing Protocols (IGP)</a:t>
            </a:r>
          </a:p>
          <a:p>
            <a:pPr marL="688975" lvl="1" indent="-225425" eaLnBrk="1" hangingPunct="1">
              <a:buFontTx/>
              <a:buChar char="–"/>
            </a:pPr>
            <a:r>
              <a:rPr lang="en-US" altLang="ar-SA"/>
              <a:t>Used for routing inside an autonomous system &amp; used to route within the individual networks themselves</a:t>
            </a:r>
          </a:p>
          <a:p>
            <a:pPr marL="688975" lvl="1" indent="-225425" eaLnBrk="1" hangingPunct="1">
              <a:buFontTx/>
              <a:buChar char="–"/>
            </a:pPr>
            <a:r>
              <a:rPr lang="en-US" altLang="ar-SA"/>
              <a:t>Examples: RIP, EIGRP, OSPF</a:t>
            </a:r>
          </a:p>
          <a:p>
            <a:pPr eaLnBrk="1" hangingPunct="1"/>
            <a:r>
              <a:rPr lang="en-US" altLang="ar-SA" b="1"/>
              <a:t>Exterior Routing Protocols (EGP)</a:t>
            </a:r>
          </a:p>
          <a:p>
            <a:pPr marL="688975" lvl="1" indent="-225425" eaLnBrk="1" hangingPunct="1">
              <a:buFontTx/>
              <a:buChar char="–"/>
            </a:pPr>
            <a:r>
              <a:rPr lang="en-US" altLang="ar-SA"/>
              <a:t>Used for routing between autonomous systems</a:t>
            </a:r>
          </a:p>
          <a:p>
            <a:pPr marL="688975" lvl="1" indent="-225425" eaLnBrk="1" hangingPunct="1">
              <a:buFontTx/>
              <a:buChar char="–"/>
            </a:pPr>
            <a:r>
              <a:rPr lang="en-US" altLang="ar-SA"/>
              <a:t>Example: BGPv4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47E7589-5608-FA9A-5264-C76A42FFC705}"/>
              </a:ext>
            </a:extLst>
          </p:cNvPr>
          <p:cNvSpPr>
            <a:spLocks noGrp="1" noChangeArrowheads="1"/>
          </p:cNvSpPr>
          <p:nvPr>
            <p:ph type="title"/>
          </p:nvPr>
        </p:nvSpPr>
        <p:spPr>
          <a:xfrm>
            <a:off x="655638" y="619125"/>
            <a:ext cx="8145462" cy="838200"/>
          </a:xfrm>
        </p:spPr>
        <p:txBody>
          <a:bodyPr/>
          <a:lstStyle/>
          <a:p>
            <a:pPr eaLnBrk="1" hangingPunct="1"/>
            <a:r>
              <a:rPr lang="en-US" altLang="ar-SA"/>
              <a:t>Classifying Routing Protocols</a:t>
            </a:r>
          </a:p>
        </p:txBody>
      </p:sp>
      <p:sp>
        <p:nvSpPr>
          <p:cNvPr id="24579" name="Rectangle 3">
            <a:extLst>
              <a:ext uri="{FF2B5EF4-FFF2-40B4-BE49-F238E27FC236}">
                <a16:creationId xmlns:a16="http://schemas.microsoft.com/office/drawing/2014/main" id="{C20A46CE-3C8A-418E-F831-37768496321E}"/>
              </a:ext>
            </a:extLst>
          </p:cNvPr>
          <p:cNvSpPr>
            <a:spLocks noGrp="1" noChangeArrowheads="1"/>
          </p:cNvSpPr>
          <p:nvPr>
            <p:ph type="body" sz="half" idx="1"/>
          </p:nvPr>
        </p:nvSpPr>
        <p:spPr>
          <a:xfrm>
            <a:off x="658813" y="1423988"/>
            <a:ext cx="8020050" cy="5521325"/>
          </a:xfrm>
        </p:spPr>
        <p:txBody>
          <a:bodyPr/>
          <a:lstStyle/>
          <a:p>
            <a:pPr eaLnBrk="1" hangingPunct="1">
              <a:lnSpc>
                <a:spcPct val="85000"/>
              </a:lnSpc>
            </a:pPr>
            <a:r>
              <a:rPr lang="en-US" altLang="ar-SA" dirty="0"/>
              <a:t>IGP:  </a:t>
            </a:r>
            <a:r>
              <a:rPr lang="en-US" altLang="ar-SA" b="1" dirty="0"/>
              <a:t>Comparison of</a:t>
            </a:r>
            <a:r>
              <a:rPr lang="en-US" altLang="ar-SA" dirty="0"/>
              <a:t> </a:t>
            </a:r>
            <a:r>
              <a:rPr lang="en-US" altLang="ar-SA" b="1" dirty="0">
                <a:solidFill>
                  <a:srgbClr val="0000FF"/>
                </a:solidFill>
              </a:rPr>
              <a:t>Distance Vector</a:t>
            </a:r>
            <a:r>
              <a:rPr lang="en-US" altLang="ar-SA" dirty="0"/>
              <a:t> &amp; </a:t>
            </a:r>
            <a:r>
              <a:rPr lang="en-US" altLang="ar-SA" b="1" dirty="0">
                <a:solidFill>
                  <a:srgbClr val="0000FF"/>
                </a:solidFill>
              </a:rPr>
              <a:t>Link State</a:t>
            </a:r>
            <a:r>
              <a:rPr lang="en-US" altLang="ar-SA" dirty="0"/>
              <a:t> Routing Protocols</a:t>
            </a:r>
          </a:p>
          <a:p>
            <a:pPr marL="688975" lvl="1" indent="-225425" eaLnBrk="1" hangingPunct="1">
              <a:lnSpc>
                <a:spcPct val="85000"/>
              </a:lnSpc>
            </a:pPr>
            <a:r>
              <a:rPr lang="en-US" altLang="ar-SA" b="1" dirty="0"/>
              <a:t>Distance vector</a:t>
            </a:r>
          </a:p>
          <a:p>
            <a:pPr marL="688975" lvl="1" indent="-225425" eaLnBrk="1" hangingPunct="1">
              <a:lnSpc>
                <a:spcPct val="85000"/>
              </a:lnSpc>
              <a:buFontTx/>
              <a:buChar char="–"/>
            </a:pPr>
            <a:r>
              <a:rPr lang="en-US" altLang="ar-SA" dirty="0"/>
              <a:t>Routes are advertised as vectors</a:t>
            </a:r>
          </a:p>
          <a:p>
            <a:pPr marL="688975" lvl="1" indent="-225425" eaLnBrk="1" hangingPunct="1">
              <a:lnSpc>
                <a:spcPct val="85000"/>
              </a:lnSpc>
            </a:pPr>
            <a:r>
              <a:rPr lang="en-US" altLang="ar-SA" dirty="0"/>
              <a:t>	of distance &amp; direction</a:t>
            </a:r>
          </a:p>
          <a:p>
            <a:pPr marL="688975" lvl="1" indent="-225425" eaLnBrk="1" hangingPunct="1">
              <a:lnSpc>
                <a:spcPct val="85000"/>
              </a:lnSpc>
              <a:buFontTx/>
              <a:buChar char="–"/>
            </a:pPr>
            <a:r>
              <a:rPr lang="en-US" altLang="ar-SA" dirty="0"/>
              <a:t>Incomplete view of network</a:t>
            </a:r>
          </a:p>
          <a:p>
            <a:pPr marL="688975" lvl="1" indent="-225425" eaLnBrk="1" hangingPunct="1">
              <a:lnSpc>
                <a:spcPct val="85000"/>
              </a:lnSpc>
            </a:pPr>
            <a:r>
              <a:rPr lang="en-US" altLang="ar-SA" dirty="0"/>
              <a:t>	topology</a:t>
            </a:r>
          </a:p>
          <a:p>
            <a:pPr marL="688975" lvl="1" indent="-225425" eaLnBrk="1" hangingPunct="1">
              <a:lnSpc>
                <a:spcPct val="85000"/>
              </a:lnSpc>
              <a:buFontTx/>
              <a:buChar char="–"/>
            </a:pPr>
            <a:r>
              <a:rPr lang="en-US" altLang="ar-SA" dirty="0"/>
              <a:t>Generally, periodic</a:t>
            </a:r>
          </a:p>
          <a:p>
            <a:pPr marL="688975" lvl="1" indent="-225425" eaLnBrk="1" hangingPunct="1">
              <a:lnSpc>
                <a:spcPct val="85000"/>
              </a:lnSpc>
            </a:pPr>
            <a:r>
              <a:rPr lang="en-US" altLang="ar-SA" dirty="0"/>
              <a:t>   updates</a:t>
            </a:r>
          </a:p>
          <a:p>
            <a:pPr marL="688975" lvl="1" indent="-225425" eaLnBrk="1" hangingPunct="1">
              <a:lnSpc>
                <a:spcPct val="85000"/>
              </a:lnSpc>
            </a:pPr>
            <a:r>
              <a:rPr lang="en-US" altLang="ar-SA" b="1" dirty="0"/>
              <a:t>Link state</a:t>
            </a:r>
          </a:p>
          <a:p>
            <a:pPr marL="688975" lvl="1" indent="-225425" eaLnBrk="1" hangingPunct="1">
              <a:lnSpc>
                <a:spcPct val="85000"/>
              </a:lnSpc>
              <a:buFontTx/>
              <a:buChar char="–"/>
            </a:pPr>
            <a:r>
              <a:rPr lang="en-US" altLang="ar-SA" dirty="0"/>
              <a:t>Complete view of network </a:t>
            </a:r>
          </a:p>
          <a:p>
            <a:pPr marL="688975" lvl="1" indent="-225425" eaLnBrk="1" hangingPunct="1">
              <a:lnSpc>
                <a:spcPct val="85000"/>
              </a:lnSpc>
            </a:pPr>
            <a:r>
              <a:rPr lang="en-US" altLang="ar-SA" dirty="0"/>
              <a:t>	topology is created</a:t>
            </a:r>
          </a:p>
          <a:p>
            <a:pPr marL="688975" lvl="1" indent="-225425" eaLnBrk="1" hangingPunct="1">
              <a:lnSpc>
                <a:spcPct val="85000"/>
              </a:lnSpc>
              <a:buFontTx/>
              <a:buChar char="–"/>
            </a:pPr>
            <a:r>
              <a:rPr lang="en-US" altLang="ar-SA" dirty="0"/>
              <a:t>Updates are not </a:t>
            </a:r>
          </a:p>
          <a:p>
            <a:pPr marL="688975" lvl="1" indent="-225425" eaLnBrk="1" hangingPunct="1">
              <a:lnSpc>
                <a:spcPct val="85000"/>
              </a:lnSpc>
            </a:pPr>
            <a:r>
              <a:rPr lang="en-US" altLang="ar-SA" dirty="0"/>
              <a:t>    periodic</a:t>
            </a:r>
          </a:p>
          <a:p>
            <a:pPr marL="688975" lvl="1" indent="-225425" eaLnBrk="1" hangingPunct="1">
              <a:lnSpc>
                <a:spcPct val="85000"/>
              </a:lnSpc>
            </a:pPr>
            <a:r>
              <a:rPr lang="en-US" altLang="ar-SA"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74" y="152400"/>
            <a:ext cx="8210052" cy="578941"/>
          </a:xfrm>
        </p:spPr>
        <p:txBody>
          <a:bodyPr/>
          <a:lstStyle/>
          <a:p>
            <a:r>
              <a:rPr lang="en-GB" dirty="0"/>
              <a:t>Distance-Vector</a:t>
            </a:r>
            <a:r>
              <a:rPr lang="en-GB" sz="1800" b="1" i="0" dirty="0">
                <a:solidFill>
                  <a:srgbClr val="000000"/>
                </a:solidFill>
                <a:effectLst/>
                <a:latin typeface="Söhne"/>
              </a:rPr>
              <a:t> </a:t>
            </a:r>
            <a:r>
              <a:rPr lang="en-GB" dirty="0"/>
              <a:t>Protocol</a:t>
            </a:r>
          </a:p>
        </p:txBody>
      </p:sp>
      <p:sp>
        <p:nvSpPr>
          <p:cNvPr id="3" name="Text Placeholder 2"/>
          <p:cNvSpPr>
            <a:spLocks noGrp="1"/>
          </p:cNvSpPr>
          <p:nvPr>
            <p:ph type="body" idx="1"/>
          </p:nvPr>
        </p:nvSpPr>
        <p:spPr>
          <a:xfrm>
            <a:off x="228600" y="1219200"/>
            <a:ext cx="8686800" cy="3315908"/>
          </a:xfrm>
        </p:spPr>
        <p:txBody>
          <a:bodyPr/>
          <a:lstStyle/>
          <a:p>
            <a:pPr algn="l"/>
            <a:r>
              <a:rPr lang="en-GB" b="1" i="0" dirty="0">
                <a:effectLst/>
                <a:latin typeface="Google Sans"/>
              </a:rPr>
              <a:t>Routing Information Protocol (RIP)</a:t>
            </a:r>
            <a:r>
              <a:rPr lang="en-GB" b="1" i="0" dirty="0">
                <a:effectLst/>
                <a:latin typeface="Söhne"/>
              </a:rPr>
              <a:t>: </a:t>
            </a:r>
            <a:r>
              <a:rPr lang="en-GB" b="0" i="0" dirty="0">
                <a:effectLst/>
                <a:latin typeface="Söhne"/>
              </a:rPr>
              <a:t>RIP uses the distance-vector routing algorithm to determine the best path to route packets.</a:t>
            </a:r>
          </a:p>
          <a:p>
            <a:pPr algn="l">
              <a:buFont typeface="Arial" panose="020B0604020202020204" pitchFamily="34" charset="0"/>
              <a:buChar char="•"/>
            </a:pPr>
            <a:endParaRPr lang="en-GB" b="0" i="0" dirty="0">
              <a:effectLst/>
              <a:latin typeface="Söhne"/>
            </a:endParaRPr>
          </a:p>
          <a:p>
            <a:pPr algn="l">
              <a:buFont typeface="Arial" panose="020B0604020202020204" pitchFamily="34" charset="0"/>
              <a:buChar char="•"/>
            </a:pPr>
            <a:r>
              <a:rPr lang="en-GB" b="1" i="0" dirty="0">
                <a:effectLst/>
                <a:latin typeface="Söhne"/>
              </a:rPr>
              <a:t>Hop Count Metric</a:t>
            </a:r>
            <a:r>
              <a:rPr lang="en-GB" b="0" i="0" dirty="0">
                <a:effectLst/>
                <a:latin typeface="Söhne"/>
              </a:rPr>
              <a:t>: The metric used for routing decisions is hop count, with a maximum of 15 hops allowed; 16 hops are considered unreachable.</a:t>
            </a:r>
          </a:p>
          <a:p>
            <a:pPr algn="l">
              <a:buFont typeface="Arial" panose="020B0604020202020204" pitchFamily="34" charset="0"/>
              <a:buChar char="•"/>
            </a:pPr>
            <a:endParaRPr lang="en-GB" b="0" i="0" dirty="0">
              <a:solidFill>
                <a:srgbClr val="000000"/>
              </a:solidFill>
              <a:effectLst/>
              <a:latin typeface="Söhne"/>
            </a:endParaRPr>
          </a:p>
          <a:p>
            <a:pPr algn="l">
              <a:buFont typeface="+mj-lt"/>
              <a:buAutoNum type="arabicPeriod"/>
            </a:pPr>
            <a:endParaRPr lang="en-GB" b="0" i="0" dirty="0">
              <a:effectLst/>
              <a:latin typeface="Söhne"/>
            </a:endParaRPr>
          </a:p>
          <a:p>
            <a:pPr marL="342900" indent="-342900" algn="l" rtl="0">
              <a:buFont typeface="Arial" panose="020B0604020202020204" pitchFamily="34" charset="0"/>
              <a:buChar char="•"/>
            </a:pPr>
            <a:endParaRPr lang="en-GB" dirty="0">
              <a:ea typeface="ＭＳ Ｐゴシック" pitchFamily="34" charset="-128"/>
            </a:endParaRPr>
          </a:p>
        </p:txBody>
      </p:sp>
      <p:pic>
        <p:nvPicPr>
          <p:cNvPr id="5" name="Picture 4" descr="A diagram of a network&#10;&#10;Description automatically generated">
            <a:extLst>
              <a:ext uri="{FF2B5EF4-FFF2-40B4-BE49-F238E27FC236}">
                <a16:creationId xmlns:a16="http://schemas.microsoft.com/office/drawing/2014/main" id="{F996F0B9-9598-DBB2-676F-CBCF545B6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200400"/>
            <a:ext cx="4064000" cy="2971800"/>
          </a:xfrm>
          <a:prstGeom prst="rect">
            <a:avLst/>
          </a:prstGeom>
        </p:spPr>
      </p:pic>
    </p:spTree>
    <p:extLst>
      <p:ext uri="{BB962C8B-B14F-4D97-AF65-F5344CB8AC3E}">
        <p14:creationId xmlns:p14="http://schemas.microsoft.com/office/powerpoint/2010/main" val="1168528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74" y="152400"/>
            <a:ext cx="8210052" cy="578941"/>
          </a:xfrm>
        </p:spPr>
        <p:txBody>
          <a:bodyPr/>
          <a:lstStyle/>
          <a:p>
            <a:r>
              <a:rPr lang="en-GB" dirty="0"/>
              <a:t>Distance-Vector</a:t>
            </a:r>
            <a:r>
              <a:rPr lang="en-GB" sz="1800" b="1" i="0" dirty="0">
                <a:solidFill>
                  <a:srgbClr val="000000"/>
                </a:solidFill>
                <a:effectLst/>
                <a:latin typeface="Söhne"/>
              </a:rPr>
              <a:t> </a:t>
            </a:r>
            <a:r>
              <a:rPr lang="en-GB" dirty="0"/>
              <a:t>Protocol</a:t>
            </a:r>
          </a:p>
        </p:txBody>
      </p:sp>
      <p:sp>
        <p:nvSpPr>
          <p:cNvPr id="3" name="Text Placeholder 2"/>
          <p:cNvSpPr>
            <a:spLocks noGrp="1"/>
          </p:cNvSpPr>
          <p:nvPr>
            <p:ph type="body" idx="1"/>
          </p:nvPr>
        </p:nvSpPr>
        <p:spPr>
          <a:xfrm>
            <a:off x="228600" y="1219200"/>
            <a:ext cx="8686800" cy="5158079"/>
          </a:xfrm>
        </p:spPr>
        <p:txBody>
          <a:bodyPr/>
          <a:lstStyle/>
          <a:p>
            <a:pPr algn="l">
              <a:buFont typeface="Arial" panose="020B0604020202020204" pitchFamily="34" charset="0"/>
              <a:buChar char="•"/>
            </a:pPr>
            <a:endParaRPr lang="en-GB" b="0" i="0" dirty="0">
              <a:solidFill>
                <a:srgbClr val="000000"/>
              </a:solidFill>
              <a:effectLst/>
              <a:latin typeface="Söhne"/>
            </a:endParaRPr>
          </a:p>
          <a:p>
            <a:pPr algn="l">
              <a:buFont typeface="Arial" panose="020B0604020202020204" pitchFamily="34" charset="0"/>
              <a:buChar char="•"/>
            </a:pPr>
            <a:r>
              <a:rPr lang="en-GB" b="1" i="0" dirty="0">
                <a:solidFill>
                  <a:srgbClr val="000000"/>
                </a:solidFill>
                <a:effectLst/>
                <a:latin typeface="Söhne"/>
              </a:rPr>
              <a:t>UDP-Based</a:t>
            </a:r>
            <a:r>
              <a:rPr lang="en-GB" b="0" i="0" dirty="0">
                <a:solidFill>
                  <a:srgbClr val="000000"/>
                </a:solidFill>
                <a:effectLst/>
                <a:latin typeface="Söhne"/>
              </a:rPr>
              <a:t>: RIP typically operates over the User Datagram Protocol (UDP) using port number 520.</a:t>
            </a:r>
          </a:p>
          <a:p>
            <a:pPr algn="l">
              <a:buFont typeface="Arial" panose="020B0604020202020204" pitchFamily="34" charset="0"/>
              <a:buChar char="•"/>
            </a:pPr>
            <a:endParaRPr lang="en-GB" b="0" i="0" dirty="0">
              <a:solidFill>
                <a:srgbClr val="000000"/>
              </a:solidFill>
              <a:effectLst/>
              <a:latin typeface="Söhne"/>
            </a:endParaRPr>
          </a:p>
          <a:p>
            <a:pPr algn="l">
              <a:buFont typeface="Arial" panose="020B0604020202020204" pitchFamily="34" charset="0"/>
              <a:buChar char="•"/>
            </a:pPr>
            <a:r>
              <a:rPr lang="en-GB" b="1" i="0" dirty="0">
                <a:solidFill>
                  <a:srgbClr val="000000"/>
                </a:solidFill>
                <a:effectLst/>
                <a:latin typeface="Söhne"/>
              </a:rPr>
              <a:t>RIPv1</a:t>
            </a:r>
            <a:r>
              <a:rPr lang="en-GB" b="0" i="0" dirty="0">
                <a:solidFill>
                  <a:srgbClr val="000000"/>
                </a:solidFill>
                <a:effectLst/>
                <a:latin typeface="Söhne"/>
              </a:rPr>
              <a:t>: The original version, which is classful and does not support subnet information, leading to inefficiencies and limitations in network design.</a:t>
            </a:r>
          </a:p>
          <a:p>
            <a:pPr algn="l">
              <a:buFont typeface="Arial" panose="020B0604020202020204" pitchFamily="34" charset="0"/>
              <a:buChar char="•"/>
            </a:pPr>
            <a:endParaRPr lang="en-GB" dirty="0">
              <a:solidFill>
                <a:srgbClr val="000000"/>
              </a:solidFill>
              <a:latin typeface="Söhne"/>
            </a:endParaRPr>
          </a:p>
          <a:p>
            <a:pPr algn="l">
              <a:buFont typeface="Arial" panose="020B0604020202020204" pitchFamily="34" charset="0"/>
              <a:buChar char="•"/>
            </a:pPr>
            <a:r>
              <a:rPr lang="en-GB" b="1" i="0" dirty="0">
                <a:solidFill>
                  <a:srgbClr val="000000"/>
                </a:solidFill>
                <a:effectLst/>
                <a:latin typeface="Söhne"/>
              </a:rPr>
              <a:t>RIPv2</a:t>
            </a:r>
            <a:r>
              <a:rPr lang="en-GB" b="0" i="0" dirty="0">
                <a:solidFill>
                  <a:srgbClr val="000000"/>
                </a:solidFill>
                <a:effectLst/>
                <a:latin typeface="Söhne"/>
              </a:rPr>
              <a:t>: An improved version that supports classless inter-domain routing (CIDR), subnet masks, and route authentication for enhanced security and efficiency.</a:t>
            </a:r>
          </a:p>
          <a:p>
            <a:pPr algn="l">
              <a:buFont typeface="Arial" panose="020B0604020202020204" pitchFamily="34" charset="0"/>
              <a:buChar char="•"/>
            </a:pPr>
            <a:endParaRPr lang="en-GB" b="0" i="0" dirty="0">
              <a:solidFill>
                <a:srgbClr val="000000"/>
              </a:solidFill>
              <a:effectLst/>
              <a:latin typeface="Söhne"/>
            </a:endParaRPr>
          </a:p>
          <a:p>
            <a:pPr algn="l">
              <a:buFont typeface="+mj-lt"/>
              <a:buAutoNum type="arabicPeriod"/>
            </a:pPr>
            <a:endParaRPr lang="en-GB" b="0" i="0" dirty="0">
              <a:effectLst/>
              <a:latin typeface="Söhne"/>
            </a:endParaRPr>
          </a:p>
          <a:p>
            <a:pPr marL="342900" indent="-342900" algn="l" rtl="0">
              <a:buFont typeface="Arial" panose="020B0604020202020204" pitchFamily="34" charset="0"/>
              <a:buChar char="•"/>
            </a:pPr>
            <a:endParaRPr lang="en-GB" dirty="0">
              <a:ea typeface="ＭＳ Ｐゴシック" pitchFamily="34" charset="-128"/>
            </a:endParaRPr>
          </a:p>
        </p:txBody>
      </p:sp>
    </p:spTree>
    <p:extLst>
      <p:ext uri="{BB962C8B-B14F-4D97-AF65-F5344CB8AC3E}">
        <p14:creationId xmlns:p14="http://schemas.microsoft.com/office/powerpoint/2010/main" val="698814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74" y="152400"/>
            <a:ext cx="8210052" cy="578941"/>
          </a:xfrm>
        </p:spPr>
        <p:txBody>
          <a:bodyPr/>
          <a:lstStyle/>
          <a:p>
            <a:r>
              <a:rPr lang="en-GB" dirty="0"/>
              <a:t>Routing</a:t>
            </a:r>
            <a:r>
              <a:rPr lang="en-GB" sz="1800" b="1" i="0" dirty="0">
                <a:solidFill>
                  <a:srgbClr val="202124"/>
                </a:solidFill>
                <a:effectLst/>
                <a:latin typeface="Google Sans"/>
              </a:rPr>
              <a:t> </a:t>
            </a:r>
            <a:r>
              <a:rPr lang="en-GB" dirty="0"/>
              <a:t>Information Protocol (RIP)</a:t>
            </a:r>
          </a:p>
        </p:txBody>
      </p:sp>
      <p:sp>
        <p:nvSpPr>
          <p:cNvPr id="3" name="Text Placeholder 2"/>
          <p:cNvSpPr>
            <a:spLocks noGrp="1"/>
          </p:cNvSpPr>
          <p:nvPr>
            <p:ph type="body" idx="1"/>
          </p:nvPr>
        </p:nvSpPr>
        <p:spPr>
          <a:xfrm>
            <a:off x="228600" y="914400"/>
            <a:ext cx="8686800" cy="5894947"/>
          </a:xfrm>
        </p:spPr>
        <p:txBody>
          <a:bodyPr/>
          <a:lstStyle/>
          <a:p>
            <a:pPr algn="l">
              <a:buFont typeface="Arial" panose="020B0604020202020204" pitchFamily="34" charset="0"/>
              <a:buChar char="•"/>
            </a:pPr>
            <a:endParaRPr lang="en-GB" b="0" i="0" dirty="0">
              <a:solidFill>
                <a:srgbClr val="000000"/>
              </a:solidFill>
              <a:effectLst/>
              <a:latin typeface="Söhne"/>
            </a:endParaRPr>
          </a:p>
          <a:p>
            <a:pPr algn="l">
              <a:buFont typeface="Arial" panose="020B0604020202020204" pitchFamily="34" charset="0"/>
              <a:buChar char="•"/>
            </a:pPr>
            <a:r>
              <a:rPr lang="en-GB" b="1" i="0" dirty="0">
                <a:solidFill>
                  <a:srgbClr val="000000"/>
                </a:solidFill>
                <a:effectLst/>
                <a:latin typeface="Söhne"/>
              </a:rPr>
              <a:t>Periodic Updates</a:t>
            </a:r>
            <a:r>
              <a:rPr lang="en-GB" b="0" i="0" dirty="0">
                <a:solidFill>
                  <a:srgbClr val="000000"/>
                </a:solidFill>
                <a:effectLst/>
                <a:latin typeface="Söhne"/>
              </a:rPr>
              <a:t>: Routers exchange their entire routing tables with immediate neighbours at fixed intervals (every 30 seconds by default).</a:t>
            </a:r>
          </a:p>
          <a:p>
            <a:pPr algn="l">
              <a:buFont typeface="Arial" panose="020B0604020202020204" pitchFamily="34" charset="0"/>
              <a:buChar char="•"/>
            </a:pPr>
            <a:endParaRPr lang="en-GB" b="0" i="0" dirty="0">
              <a:solidFill>
                <a:srgbClr val="000000"/>
              </a:solidFill>
              <a:effectLst/>
              <a:latin typeface="Söhne"/>
            </a:endParaRPr>
          </a:p>
          <a:p>
            <a:pPr algn="l">
              <a:buFont typeface="Arial" panose="020B0604020202020204" pitchFamily="34" charset="0"/>
              <a:buChar char="•"/>
            </a:pPr>
            <a:r>
              <a:rPr lang="en-GB" b="1" i="0" dirty="0">
                <a:solidFill>
                  <a:srgbClr val="000000"/>
                </a:solidFill>
                <a:effectLst/>
                <a:latin typeface="Söhne"/>
              </a:rPr>
              <a:t>Route Updates</a:t>
            </a:r>
            <a:r>
              <a:rPr lang="en-GB" b="0" i="0" dirty="0">
                <a:solidFill>
                  <a:srgbClr val="000000"/>
                </a:solidFill>
                <a:effectLst/>
                <a:latin typeface="Söhne"/>
              </a:rPr>
              <a:t>: If a router receives a new route that is shorter than the existing one, it updates its routing table with this new optimal route.</a:t>
            </a:r>
          </a:p>
          <a:p>
            <a:pPr algn="l">
              <a:buFont typeface="Arial" panose="020B0604020202020204" pitchFamily="34" charset="0"/>
              <a:buChar char="•"/>
            </a:pPr>
            <a:endParaRPr lang="en-GB" b="0" i="0" dirty="0">
              <a:solidFill>
                <a:srgbClr val="000000"/>
              </a:solidFill>
              <a:effectLst/>
              <a:latin typeface="Söhne"/>
            </a:endParaRPr>
          </a:p>
          <a:p>
            <a:pPr algn="l">
              <a:buFont typeface="Arial" panose="020B0604020202020204" pitchFamily="34" charset="0"/>
              <a:buChar char="•"/>
            </a:pPr>
            <a:r>
              <a:rPr lang="en-GB" b="1" i="0" dirty="0">
                <a:solidFill>
                  <a:srgbClr val="000000"/>
                </a:solidFill>
                <a:effectLst/>
                <a:latin typeface="Söhne"/>
              </a:rPr>
              <a:t>Limited Scalability</a:t>
            </a:r>
            <a:r>
              <a:rPr lang="en-GB" b="0" i="0" dirty="0">
                <a:solidFill>
                  <a:srgbClr val="000000"/>
                </a:solidFill>
                <a:effectLst/>
                <a:latin typeface="Söhne"/>
              </a:rPr>
              <a:t>: Due to its simplicity and limitations (such as high convergence time), RIP is not suitable for large or complex networks.</a:t>
            </a:r>
          </a:p>
          <a:p>
            <a:pPr algn="l">
              <a:buFont typeface="Arial" panose="020B0604020202020204" pitchFamily="34" charset="0"/>
              <a:buChar char="•"/>
            </a:pPr>
            <a:endParaRPr lang="en-GB" b="0" i="0" dirty="0">
              <a:solidFill>
                <a:srgbClr val="000000"/>
              </a:solidFill>
              <a:effectLst/>
              <a:latin typeface="Söhne"/>
            </a:endParaRPr>
          </a:p>
          <a:p>
            <a:pPr algn="l"/>
            <a:br>
              <a:rPr lang="en-GB" b="0" i="0" dirty="0">
                <a:solidFill>
                  <a:srgbClr val="000000"/>
                </a:solidFill>
                <a:effectLst/>
                <a:latin typeface="Inter"/>
              </a:rPr>
            </a:br>
            <a:endParaRPr lang="en-GB" b="0" i="0" dirty="0">
              <a:solidFill>
                <a:srgbClr val="000000"/>
              </a:solidFill>
              <a:effectLst/>
              <a:latin typeface="Inter"/>
            </a:endParaRPr>
          </a:p>
          <a:p>
            <a:pPr algn="l">
              <a:buFont typeface="+mj-lt"/>
              <a:buAutoNum type="arabicPeriod"/>
            </a:pPr>
            <a:endParaRPr lang="en-GB" dirty="0">
              <a:latin typeface="Söhne"/>
            </a:endParaRPr>
          </a:p>
          <a:p>
            <a:pPr algn="l">
              <a:buFont typeface="+mj-lt"/>
              <a:buAutoNum type="arabicPeriod"/>
            </a:pPr>
            <a:endParaRPr lang="en-GB" b="0" i="0" dirty="0">
              <a:effectLst/>
              <a:latin typeface="Söhne"/>
            </a:endParaRPr>
          </a:p>
          <a:p>
            <a:pPr marL="342900" indent="-342900" algn="l" rtl="0">
              <a:buFont typeface="Arial" panose="020B0604020202020204" pitchFamily="34" charset="0"/>
              <a:buChar char="•"/>
            </a:pPr>
            <a:endParaRPr lang="en-GB" dirty="0">
              <a:ea typeface="ＭＳ Ｐゴシック" pitchFamily="34" charset="-128"/>
            </a:endParaRPr>
          </a:p>
        </p:txBody>
      </p:sp>
    </p:spTree>
    <p:extLst>
      <p:ext uri="{BB962C8B-B14F-4D97-AF65-F5344CB8AC3E}">
        <p14:creationId xmlns:p14="http://schemas.microsoft.com/office/powerpoint/2010/main" val="2496791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Routing</a:t>
            </a:r>
            <a:r>
              <a:rPr lang="en-GB" sz="1800" b="1" i="0" dirty="0">
                <a:solidFill>
                  <a:srgbClr val="202124"/>
                </a:solidFill>
                <a:effectLst/>
                <a:latin typeface="Google Sans"/>
              </a:rPr>
              <a:t> </a:t>
            </a:r>
            <a:r>
              <a:rPr lang="en-GB" dirty="0"/>
              <a:t>Information Protocol (RIP)</a:t>
            </a:r>
          </a:p>
        </p:txBody>
      </p:sp>
      <p:sp>
        <p:nvSpPr>
          <p:cNvPr id="6" name="Text Placeholder 5">
            <a:extLst>
              <a:ext uri="{FF2B5EF4-FFF2-40B4-BE49-F238E27FC236}">
                <a16:creationId xmlns:a16="http://schemas.microsoft.com/office/drawing/2014/main" id="{5ABC9C31-29D0-E993-B348-390A3039BF59}"/>
              </a:ext>
            </a:extLst>
          </p:cNvPr>
          <p:cNvSpPr>
            <a:spLocks noGrp="1"/>
          </p:cNvSpPr>
          <p:nvPr>
            <p:ph type="body" idx="1"/>
          </p:nvPr>
        </p:nvSpPr>
        <p:spPr/>
        <p:txBody>
          <a:bodyPr/>
          <a:lstStyle/>
          <a:p>
            <a:endParaRPr lang="en-US"/>
          </a:p>
        </p:txBody>
      </p:sp>
      <p:pic>
        <p:nvPicPr>
          <p:cNvPr id="4" name="Picture 3" descr="A diagram of a network&#10;&#10;Description automatically generated">
            <a:extLst>
              <a:ext uri="{FF2B5EF4-FFF2-40B4-BE49-F238E27FC236}">
                <a16:creationId xmlns:a16="http://schemas.microsoft.com/office/drawing/2014/main" id="{0285C735-436C-FE02-7276-42883A120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356053"/>
            <a:ext cx="5943600" cy="4816147"/>
          </a:xfrm>
          <a:prstGeom prst="rect">
            <a:avLst/>
          </a:prstGeom>
        </p:spPr>
      </p:pic>
    </p:spTree>
    <p:extLst>
      <p:ext uri="{BB962C8B-B14F-4D97-AF65-F5344CB8AC3E}">
        <p14:creationId xmlns:p14="http://schemas.microsoft.com/office/powerpoint/2010/main" val="270934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Configuring RIP </a:t>
            </a:r>
          </a:p>
        </p:txBody>
      </p:sp>
      <p:sp>
        <p:nvSpPr>
          <p:cNvPr id="6" name="Text Placeholder 5">
            <a:extLst>
              <a:ext uri="{FF2B5EF4-FFF2-40B4-BE49-F238E27FC236}">
                <a16:creationId xmlns:a16="http://schemas.microsoft.com/office/drawing/2014/main" id="{5ABC9C31-29D0-E993-B348-390A3039BF59}"/>
              </a:ext>
            </a:extLst>
          </p:cNvPr>
          <p:cNvSpPr>
            <a:spLocks noGrp="1"/>
          </p:cNvSpPr>
          <p:nvPr>
            <p:ph type="body" idx="1"/>
          </p:nvPr>
        </p:nvSpPr>
        <p:spPr/>
        <p:txBody>
          <a:bodyPr/>
          <a:lstStyle/>
          <a:p>
            <a:pPr marL="0" algn="l" rtl="0"/>
            <a:endParaRPr lang="en-US" dirty="0"/>
          </a:p>
        </p:txBody>
      </p:sp>
      <p:pic>
        <p:nvPicPr>
          <p:cNvPr id="5" name="Picture 4" descr="A screenshot of a computer&#10;&#10;Description automatically generated">
            <a:extLst>
              <a:ext uri="{FF2B5EF4-FFF2-40B4-BE49-F238E27FC236}">
                <a16:creationId xmlns:a16="http://schemas.microsoft.com/office/drawing/2014/main" id="{980403BE-5641-7088-907E-2AA45662F4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93" y="1143000"/>
            <a:ext cx="7838826" cy="5092700"/>
          </a:xfrm>
          <a:prstGeom prst="rect">
            <a:avLst/>
          </a:prstGeom>
        </p:spPr>
      </p:pic>
    </p:spTree>
    <p:extLst>
      <p:ext uri="{BB962C8B-B14F-4D97-AF65-F5344CB8AC3E}">
        <p14:creationId xmlns:p14="http://schemas.microsoft.com/office/powerpoint/2010/main" val="4215164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Routing</a:t>
            </a:r>
            <a:r>
              <a:rPr lang="en-GB" b="0" i="0" dirty="0">
                <a:solidFill>
                  <a:srgbClr val="374151"/>
                </a:solidFill>
                <a:effectLst/>
                <a:latin typeface="Söhne"/>
              </a:rPr>
              <a:t> </a:t>
            </a:r>
            <a:r>
              <a:rPr lang="en-GB" dirty="0"/>
              <a:t>protocol</a:t>
            </a:r>
          </a:p>
        </p:txBody>
      </p:sp>
      <p:sp>
        <p:nvSpPr>
          <p:cNvPr id="3" name="Text Placeholder 2"/>
          <p:cNvSpPr>
            <a:spLocks noGrp="1"/>
          </p:cNvSpPr>
          <p:nvPr>
            <p:ph type="body" idx="1"/>
          </p:nvPr>
        </p:nvSpPr>
        <p:spPr>
          <a:xfrm>
            <a:off x="248148" y="1095577"/>
            <a:ext cx="8210052" cy="1473737"/>
          </a:xfrm>
        </p:spPr>
        <p:txBody>
          <a:bodyPr/>
          <a:lstStyle/>
          <a:p>
            <a:pPr algn="l"/>
            <a:r>
              <a:rPr lang="en-GB" b="0" i="0" dirty="0">
                <a:effectLst/>
                <a:latin typeface="Söhne"/>
              </a:rPr>
              <a:t>A routing protocol is a set of rules and algorithms that determine how data packets should be forwarded from one network device to another within a computer network. </a:t>
            </a:r>
          </a:p>
          <a:p>
            <a:pPr algn="l"/>
            <a:endParaRPr lang="en-GB" dirty="0">
              <a:ea typeface="ＭＳ Ｐゴシック" pitchFamily="34" charset="-128"/>
            </a:endParaRPr>
          </a:p>
        </p:txBody>
      </p:sp>
      <p:pic>
        <p:nvPicPr>
          <p:cNvPr id="6" name="Picture 5" descr="A diagram of blue circles with white arrows&#10;&#10;Description automatically generated">
            <a:extLst>
              <a:ext uri="{FF2B5EF4-FFF2-40B4-BE49-F238E27FC236}">
                <a16:creationId xmlns:a16="http://schemas.microsoft.com/office/drawing/2014/main" id="{0241B844-DDE8-2783-E5A0-67B382DEA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569314"/>
            <a:ext cx="5257800" cy="3437786"/>
          </a:xfrm>
          <a:prstGeom prst="rect">
            <a:avLst/>
          </a:prstGeom>
        </p:spPr>
      </p:pic>
    </p:spTree>
    <p:extLst>
      <p:ext uri="{BB962C8B-B14F-4D97-AF65-F5344CB8AC3E}">
        <p14:creationId xmlns:p14="http://schemas.microsoft.com/office/powerpoint/2010/main" val="3833279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74" y="152400"/>
            <a:ext cx="8210052" cy="578941"/>
          </a:xfrm>
        </p:spPr>
        <p:txBody>
          <a:bodyPr/>
          <a:lstStyle/>
          <a:p>
            <a:r>
              <a:rPr lang="en-GB" b="0" i="0" dirty="0">
                <a:effectLst/>
                <a:latin typeface="Söhne"/>
              </a:rPr>
              <a:t>link-state routing protocol</a:t>
            </a:r>
            <a:endParaRPr lang="en-GB" dirty="0"/>
          </a:p>
        </p:txBody>
      </p:sp>
      <p:sp>
        <p:nvSpPr>
          <p:cNvPr id="3" name="Text Placeholder 2"/>
          <p:cNvSpPr>
            <a:spLocks noGrp="1"/>
          </p:cNvSpPr>
          <p:nvPr>
            <p:ph type="body" idx="1"/>
          </p:nvPr>
        </p:nvSpPr>
        <p:spPr>
          <a:xfrm>
            <a:off x="228600" y="1219200"/>
            <a:ext cx="8686800" cy="4421210"/>
          </a:xfrm>
        </p:spPr>
        <p:txBody>
          <a:bodyPr/>
          <a:lstStyle/>
          <a:p>
            <a:pPr algn="l"/>
            <a:r>
              <a:rPr lang="en-GB" b="1" i="0" dirty="0">
                <a:effectLst/>
                <a:latin typeface="Söhne"/>
              </a:rPr>
              <a:t>Open Shortest Path First (OSPF)</a:t>
            </a:r>
            <a:r>
              <a:rPr lang="en-GB" b="0" i="0" dirty="0">
                <a:effectLst/>
                <a:latin typeface="Söhne"/>
              </a:rPr>
              <a:t> is a link-state routing protocol, which means it uses information about the state and cost of network links to calculate the best path for routing packets.</a:t>
            </a:r>
          </a:p>
          <a:p>
            <a:pPr algn="l">
              <a:buFont typeface="Arial" panose="020B0604020202020204" pitchFamily="34" charset="0"/>
              <a:buChar char="•"/>
            </a:pPr>
            <a:endParaRPr lang="en-GB" b="0" i="0" dirty="0">
              <a:solidFill>
                <a:srgbClr val="000000"/>
              </a:solidFill>
              <a:effectLst/>
              <a:latin typeface="Söhne"/>
            </a:endParaRPr>
          </a:p>
          <a:p>
            <a:pPr algn="l">
              <a:buFont typeface="Arial" panose="020B0604020202020204" pitchFamily="34" charset="0"/>
              <a:buChar char="•"/>
            </a:pPr>
            <a:r>
              <a:rPr lang="en-GB" b="1" i="0" dirty="0">
                <a:effectLst/>
                <a:latin typeface="Söhne"/>
              </a:rPr>
              <a:t>Open Standard: </a:t>
            </a:r>
            <a:r>
              <a:rPr lang="en-GB" b="0" i="0" dirty="0">
                <a:effectLst/>
                <a:latin typeface="Söhne"/>
              </a:rPr>
              <a:t>OSPF is an open standard protocol defined by the Internet Engineering Task Force (IETF). </a:t>
            </a:r>
          </a:p>
          <a:p>
            <a:pPr algn="l">
              <a:buFont typeface="+mj-lt"/>
              <a:buAutoNum type="arabicPeriod"/>
            </a:pPr>
            <a:endParaRPr lang="en-GB" b="0" i="0" dirty="0">
              <a:effectLst/>
              <a:latin typeface="Söhne"/>
            </a:endParaRPr>
          </a:p>
          <a:p>
            <a:pPr marL="342900" indent="-342900" algn="l" rtl="0">
              <a:buFont typeface="Arial" panose="020B0604020202020204" pitchFamily="34" charset="0"/>
              <a:buChar char="•"/>
            </a:pPr>
            <a:r>
              <a:rPr lang="en-GB" b="0" i="0" dirty="0">
                <a:effectLst/>
                <a:latin typeface="Söhne"/>
              </a:rPr>
              <a:t>VLSM and CIDR Support.</a:t>
            </a:r>
          </a:p>
          <a:p>
            <a:pPr marL="342900" indent="-342900" algn="l" rtl="0">
              <a:buFont typeface="Arial" panose="020B0604020202020204" pitchFamily="34" charset="0"/>
              <a:buChar char="•"/>
            </a:pPr>
            <a:endParaRPr lang="en-GB" dirty="0">
              <a:latin typeface="Söhne"/>
            </a:endParaRPr>
          </a:p>
          <a:p>
            <a:pPr marL="342900" indent="-342900" algn="l" rtl="0">
              <a:buFont typeface="Arial" panose="020B0604020202020204" pitchFamily="34" charset="0"/>
              <a:buChar char="•"/>
            </a:pPr>
            <a:r>
              <a:rPr lang="en-GB" b="0" i="0" dirty="0">
                <a:effectLst/>
                <a:latin typeface="Söhne"/>
              </a:rPr>
              <a:t>Administrative Distance: 110</a:t>
            </a:r>
          </a:p>
          <a:p>
            <a:pPr algn="l">
              <a:buFont typeface="+mj-lt"/>
              <a:buAutoNum type="arabicPeriod"/>
            </a:pPr>
            <a:endParaRPr lang="en-GB" b="0" i="0" dirty="0">
              <a:effectLst/>
              <a:latin typeface="Söhne"/>
            </a:endParaRPr>
          </a:p>
          <a:p>
            <a:pPr marL="342900" indent="-342900" algn="l" rtl="0">
              <a:buFont typeface="Arial" panose="020B0604020202020204" pitchFamily="34" charset="0"/>
              <a:buChar char="•"/>
            </a:pPr>
            <a:endParaRPr lang="en-GB" dirty="0">
              <a:ea typeface="ＭＳ Ｐゴシック" pitchFamily="34" charset="-128"/>
            </a:endParaRPr>
          </a:p>
        </p:txBody>
      </p:sp>
      <p:pic>
        <p:nvPicPr>
          <p:cNvPr id="6" name="Picture 5" descr="A diagram of a network&#10;&#10;Description automatically generated">
            <a:extLst>
              <a:ext uri="{FF2B5EF4-FFF2-40B4-BE49-F238E27FC236}">
                <a16:creationId xmlns:a16="http://schemas.microsoft.com/office/drawing/2014/main" id="{E22D0D85-B884-DF2D-59CD-CA88BF63E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4681" y="3461951"/>
            <a:ext cx="3505200" cy="2819400"/>
          </a:xfrm>
          <a:prstGeom prst="rect">
            <a:avLst/>
          </a:prstGeom>
        </p:spPr>
      </p:pic>
    </p:spTree>
    <p:extLst>
      <p:ext uri="{BB962C8B-B14F-4D97-AF65-F5344CB8AC3E}">
        <p14:creationId xmlns:p14="http://schemas.microsoft.com/office/powerpoint/2010/main" val="1853185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74" y="152400"/>
            <a:ext cx="8210052" cy="578941"/>
          </a:xfrm>
        </p:spPr>
        <p:txBody>
          <a:bodyPr/>
          <a:lstStyle/>
          <a:p>
            <a:r>
              <a:rPr lang="en-GB" b="0" i="0" dirty="0">
                <a:effectLst/>
                <a:latin typeface="Söhne"/>
              </a:rPr>
              <a:t>link-state routing protocol</a:t>
            </a:r>
            <a:endParaRPr lang="en-GB" dirty="0"/>
          </a:p>
        </p:txBody>
      </p:sp>
      <p:sp>
        <p:nvSpPr>
          <p:cNvPr id="3" name="Text Placeholder 2"/>
          <p:cNvSpPr>
            <a:spLocks noGrp="1"/>
          </p:cNvSpPr>
          <p:nvPr>
            <p:ph type="body" idx="1"/>
          </p:nvPr>
        </p:nvSpPr>
        <p:spPr>
          <a:xfrm>
            <a:off x="228600" y="1219200"/>
            <a:ext cx="8686800" cy="2947474"/>
          </a:xfrm>
        </p:spPr>
        <p:txBody>
          <a:bodyPr/>
          <a:lstStyle/>
          <a:p>
            <a:pPr algn="l"/>
            <a:r>
              <a:rPr lang="en-GB" b="1" i="0" dirty="0">
                <a:effectLst/>
                <a:latin typeface="Söhne"/>
              </a:rPr>
              <a:t>Hierarchical Design: </a:t>
            </a:r>
            <a:r>
              <a:rPr lang="en-GB" b="0" i="0" dirty="0">
                <a:effectLst/>
                <a:latin typeface="Söhne"/>
              </a:rPr>
              <a:t>OSPF networks are typically organized into areas, with each area having its own routing table. This hierarchical design helps in scalability and reduces the amount of routing information exchanged between routers.</a:t>
            </a:r>
          </a:p>
          <a:p>
            <a:pPr algn="l"/>
            <a:endParaRPr lang="en-GB" b="0" i="0" dirty="0">
              <a:effectLst/>
              <a:latin typeface="Söhne"/>
            </a:endParaRPr>
          </a:p>
          <a:p>
            <a:pPr algn="l">
              <a:buFont typeface="+mj-lt"/>
              <a:buAutoNum type="arabicPeriod"/>
            </a:pPr>
            <a:endParaRPr lang="en-GB" b="0" i="0" dirty="0">
              <a:effectLst/>
              <a:latin typeface="Söhne"/>
            </a:endParaRPr>
          </a:p>
          <a:p>
            <a:pPr algn="l">
              <a:buFont typeface="+mj-lt"/>
              <a:buAutoNum type="arabicPeriod"/>
            </a:pPr>
            <a:endParaRPr lang="en-GB" b="0" i="0" dirty="0">
              <a:effectLst/>
              <a:latin typeface="Söhne"/>
            </a:endParaRPr>
          </a:p>
          <a:p>
            <a:pPr marL="342900" indent="-342900" algn="l" rtl="0">
              <a:buFont typeface="Arial" panose="020B0604020202020204" pitchFamily="34" charset="0"/>
              <a:buChar char="•"/>
            </a:pPr>
            <a:endParaRPr lang="en-GB" dirty="0">
              <a:ea typeface="ＭＳ Ｐゴシック" pitchFamily="34" charset="-128"/>
            </a:endParaRPr>
          </a:p>
        </p:txBody>
      </p:sp>
      <p:pic>
        <p:nvPicPr>
          <p:cNvPr id="5" name="Picture 4" descr="A diagram of a network&#10;&#10;Description automatically generated">
            <a:extLst>
              <a:ext uri="{FF2B5EF4-FFF2-40B4-BE49-F238E27FC236}">
                <a16:creationId xmlns:a16="http://schemas.microsoft.com/office/drawing/2014/main" id="{9BE4E5A3-7FBE-3FE9-A834-718BBC9813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895600"/>
            <a:ext cx="6324600" cy="3200400"/>
          </a:xfrm>
          <a:prstGeom prst="rect">
            <a:avLst/>
          </a:prstGeom>
        </p:spPr>
      </p:pic>
    </p:spTree>
    <p:extLst>
      <p:ext uri="{BB962C8B-B14F-4D97-AF65-F5344CB8AC3E}">
        <p14:creationId xmlns:p14="http://schemas.microsoft.com/office/powerpoint/2010/main" val="3988800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74" y="152400"/>
            <a:ext cx="8210052" cy="578941"/>
          </a:xfrm>
        </p:spPr>
        <p:txBody>
          <a:bodyPr/>
          <a:lstStyle/>
          <a:p>
            <a:r>
              <a:rPr lang="en-GB" b="0" i="0" dirty="0">
                <a:effectLst/>
                <a:latin typeface="Söhne"/>
              </a:rPr>
              <a:t>How OSPF work </a:t>
            </a:r>
            <a:endParaRPr lang="en-GB" dirty="0"/>
          </a:p>
        </p:txBody>
      </p:sp>
      <p:sp>
        <p:nvSpPr>
          <p:cNvPr id="3" name="Text Placeholder 2"/>
          <p:cNvSpPr>
            <a:spLocks noGrp="1"/>
          </p:cNvSpPr>
          <p:nvPr>
            <p:ph type="body" idx="1"/>
          </p:nvPr>
        </p:nvSpPr>
        <p:spPr>
          <a:xfrm>
            <a:off x="228600" y="1219200"/>
            <a:ext cx="8686800" cy="1473737"/>
          </a:xfrm>
        </p:spPr>
        <p:txBody>
          <a:bodyPr/>
          <a:lstStyle/>
          <a:p>
            <a:pPr algn="l"/>
            <a:endParaRPr lang="en-GB" b="0" i="0" dirty="0">
              <a:effectLst/>
              <a:latin typeface="Söhne"/>
            </a:endParaRPr>
          </a:p>
          <a:p>
            <a:pPr algn="l">
              <a:buFont typeface="+mj-lt"/>
              <a:buAutoNum type="arabicPeriod"/>
            </a:pPr>
            <a:endParaRPr lang="en-GB" b="0" i="0" dirty="0">
              <a:effectLst/>
              <a:latin typeface="Söhne"/>
            </a:endParaRPr>
          </a:p>
          <a:p>
            <a:pPr algn="l">
              <a:buFont typeface="+mj-lt"/>
              <a:buAutoNum type="arabicPeriod"/>
            </a:pPr>
            <a:endParaRPr lang="en-GB" b="0" i="0" dirty="0">
              <a:effectLst/>
              <a:latin typeface="Söhne"/>
            </a:endParaRPr>
          </a:p>
          <a:p>
            <a:pPr marL="342900" indent="-342900" algn="l" rtl="0">
              <a:buFont typeface="Arial" panose="020B0604020202020204" pitchFamily="34" charset="0"/>
              <a:buChar char="•"/>
            </a:pPr>
            <a:endParaRPr lang="en-GB" dirty="0">
              <a:ea typeface="ＭＳ Ｐゴシック" pitchFamily="34" charset="-128"/>
            </a:endParaRPr>
          </a:p>
        </p:txBody>
      </p:sp>
      <p:pic>
        <p:nvPicPr>
          <p:cNvPr id="6" name="Picture 5" descr="A diagram of a network&#10;&#10;Description automatically generated">
            <a:extLst>
              <a:ext uri="{FF2B5EF4-FFF2-40B4-BE49-F238E27FC236}">
                <a16:creationId xmlns:a16="http://schemas.microsoft.com/office/drawing/2014/main" id="{04F621D7-F32B-F5EE-703C-43D0A93C2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914400"/>
            <a:ext cx="8305800" cy="5029200"/>
          </a:xfrm>
          <a:prstGeom prst="rect">
            <a:avLst/>
          </a:prstGeom>
        </p:spPr>
      </p:pic>
    </p:spTree>
    <p:extLst>
      <p:ext uri="{BB962C8B-B14F-4D97-AF65-F5344CB8AC3E}">
        <p14:creationId xmlns:p14="http://schemas.microsoft.com/office/powerpoint/2010/main" val="3119977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74" y="152400"/>
            <a:ext cx="8210052" cy="578941"/>
          </a:xfrm>
        </p:spPr>
        <p:txBody>
          <a:bodyPr/>
          <a:lstStyle/>
          <a:p>
            <a:r>
              <a:rPr lang="en-GB" b="0" i="0" dirty="0">
                <a:effectLst/>
                <a:latin typeface="Söhne"/>
              </a:rPr>
              <a:t>link-state routing protocol</a:t>
            </a:r>
            <a:endParaRPr lang="en-GB" dirty="0"/>
          </a:p>
        </p:txBody>
      </p:sp>
      <p:sp>
        <p:nvSpPr>
          <p:cNvPr id="3" name="Text Placeholder 2"/>
          <p:cNvSpPr>
            <a:spLocks noGrp="1"/>
          </p:cNvSpPr>
          <p:nvPr>
            <p:ph type="body" idx="1"/>
          </p:nvPr>
        </p:nvSpPr>
        <p:spPr>
          <a:xfrm>
            <a:off x="228600" y="1219200"/>
            <a:ext cx="8686800" cy="2579039"/>
          </a:xfrm>
        </p:spPr>
        <p:txBody>
          <a:bodyPr/>
          <a:lstStyle/>
          <a:p>
            <a:pPr algn="l"/>
            <a:r>
              <a:rPr lang="en-GB" b="1" i="0" dirty="0">
                <a:effectLst/>
                <a:latin typeface="Söhne"/>
              </a:rPr>
              <a:t>Neighbour Discovery: </a:t>
            </a:r>
            <a:r>
              <a:rPr lang="en-GB" b="0" i="0" dirty="0">
                <a:effectLst/>
                <a:latin typeface="Söhne"/>
              </a:rPr>
              <a:t>OSPF routers discover and establish neighbour relationships with other routers in the same OSPF area or domain. This is done through the exchange of OSPF Hello packets. Routers must become neighbours before they can share routing information.</a:t>
            </a:r>
          </a:p>
          <a:p>
            <a:pPr algn="l">
              <a:buFont typeface="+mj-lt"/>
              <a:buAutoNum type="arabicPeriod"/>
            </a:pPr>
            <a:endParaRPr lang="en-GB" b="0" i="0" dirty="0">
              <a:effectLst/>
              <a:latin typeface="Söhne"/>
            </a:endParaRPr>
          </a:p>
          <a:p>
            <a:pPr algn="l">
              <a:buFont typeface="+mj-lt"/>
              <a:buAutoNum type="arabicPeriod"/>
            </a:pPr>
            <a:endParaRPr lang="en-GB" b="0" i="0" dirty="0">
              <a:effectLst/>
              <a:latin typeface="Söhne"/>
            </a:endParaRPr>
          </a:p>
          <a:p>
            <a:pPr marL="342900" indent="-342900" algn="l" rtl="0">
              <a:buFont typeface="Arial" panose="020B0604020202020204" pitchFamily="34" charset="0"/>
              <a:buChar char="•"/>
            </a:pPr>
            <a:endParaRPr lang="en-GB" dirty="0">
              <a:ea typeface="ＭＳ Ｐゴシック" pitchFamily="34" charset="-128"/>
            </a:endParaRPr>
          </a:p>
        </p:txBody>
      </p:sp>
      <p:pic>
        <p:nvPicPr>
          <p:cNvPr id="6" name="Picture 5" descr="A screenshot of a computer&#10;&#10;Description automatically generated">
            <a:extLst>
              <a:ext uri="{FF2B5EF4-FFF2-40B4-BE49-F238E27FC236}">
                <a16:creationId xmlns:a16="http://schemas.microsoft.com/office/drawing/2014/main" id="{34914C66-8B7B-C017-FFD3-4D96D4C0C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743200"/>
            <a:ext cx="6019800" cy="3505200"/>
          </a:xfrm>
          <a:prstGeom prst="rect">
            <a:avLst/>
          </a:prstGeom>
        </p:spPr>
      </p:pic>
    </p:spTree>
    <p:extLst>
      <p:ext uri="{BB962C8B-B14F-4D97-AF65-F5344CB8AC3E}">
        <p14:creationId xmlns:p14="http://schemas.microsoft.com/office/powerpoint/2010/main" val="1683370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74" y="152400"/>
            <a:ext cx="8210052" cy="578941"/>
          </a:xfrm>
        </p:spPr>
        <p:txBody>
          <a:bodyPr/>
          <a:lstStyle/>
          <a:p>
            <a:r>
              <a:rPr lang="en-GB" b="0" i="0" dirty="0">
                <a:effectLst/>
                <a:latin typeface="Söhne"/>
              </a:rPr>
              <a:t>link-state routing protocol</a:t>
            </a:r>
            <a:endParaRPr lang="en-GB" dirty="0"/>
          </a:p>
        </p:txBody>
      </p:sp>
      <p:sp>
        <p:nvSpPr>
          <p:cNvPr id="3" name="Text Placeholder 2"/>
          <p:cNvSpPr>
            <a:spLocks noGrp="1"/>
          </p:cNvSpPr>
          <p:nvPr>
            <p:ph type="body" idx="1"/>
          </p:nvPr>
        </p:nvSpPr>
        <p:spPr>
          <a:xfrm>
            <a:off x="228600" y="1219200"/>
            <a:ext cx="8686800" cy="2579039"/>
          </a:xfrm>
        </p:spPr>
        <p:txBody>
          <a:bodyPr/>
          <a:lstStyle/>
          <a:p>
            <a:pPr algn="l"/>
            <a:r>
              <a:rPr lang="en-GB" b="1" i="0" dirty="0">
                <a:effectLst/>
                <a:latin typeface="Söhne"/>
              </a:rPr>
              <a:t>Link-State Advertisements: </a:t>
            </a:r>
            <a:r>
              <a:rPr lang="en-GB" b="0" i="0" dirty="0">
                <a:effectLst/>
                <a:latin typeface="Söhne"/>
              </a:rPr>
              <a:t>OSPF routers exchange LSAs to convey information about their connected links and their states.</a:t>
            </a:r>
          </a:p>
          <a:p>
            <a:pPr algn="l"/>
            <a:r>
              <a:rPr lang="en-GB" b="0" i="0" dirty="0">
                <a:effectLst/>
                <a:latin typeface="Söhne"/>
              </a:rPr>
              <a:t>LSAs contain details about the routers, network segments, and links in the OSPF area. Each router maintains a Link-State Database (LSDB) that stores this information.</a:t>
            </a:r>
          </a:p>
          <a:p>
            <a:pPr algn="l">
              <a:buFont typeface="+mj-lt"/>
              <a:buAutoNum type="arabicPeriod"/>
            </a:pPr>
            <a:endParaRPr lang="en-GB" b="0" i="0" dirty="0">
              <a:effectLst/>
              <a:latin typeface="Söhne"/>
            </a:endParaRPr>
          </a:p>
          <a:p>
            <a:pPr marL="342900" indent="-342900" algn="l" rtl="0">
              <a:buFont typeface="Arial" panose="020B0604020202020204" pitchFamily="34" charset="0"/>
              <a:buChar char="•"/>
            </a:pPr>
            <a:endParaRPr lang="en-GB" dirty="0">
              <a:ea typeface="ＭＳ Ｐゴシック" pitchFamily="34" charset="-128"/>
            </a:endParaRPr>
          </a:p>
        </p:txBody>
      </p:sp>
      <p:pic>
        <p:nvPicPr>
          <p:cNvPr id="5" name="Picture 4" descr="A diagram of a area&#10;&#10;Description automatically generated">
            <a:extLst>
              <a:ext uri="{FF2B5EF4-FFF2-40B4-BE49-F238E27FC236}">
                <a16:creationId xmlns:a16="http://schemas.microsoft.com/office/drawing/2014/main" id="{EBDB69CD-718A-AA13-DFC8-583526D7B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048000"/>
            <a:ext cx="6172200" cy="3200400"/>
          </a:xfrm>
          <a:prstGeom prst="rect">
            <a:avLst/>
          </a:prstGeom>
        </p:spPr>
      </p:pic>
    </p:spTree>
    <p:extLst>
      <p:ext uri="{BB962C8B-B14F-4D97-AF65-F5344CB8AC3E}">
        <p14:creationId xmlns:p14="http://schemas.microsoft.com/office/powerpoint/2010/main" val="588083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74" y="152400"/>
            <a:ext cx="8210052" cy="578941"/>
          </a:xfrm>
        </p:spPr>
        <p:txBody>
          <a:bodyPr/>
          <a:lstStyle/>
          <a:p>
            <a:r>
              <a:rPr lang="en-GB" b="0" i="0" dirty="0">
                <a:effectLst/>
                <a:latin typeface="Söhne"/>
              </a:rPr>
              <a:t>link-state routing protocol</a:t>
            </a:r>
            <a:endParaRPr lang="en-GB" dirty="0"/>
          </a:p>
        </p:txBody>
      </p:sp>
      <p:sp>
        <p:nvSpPr>
          <p:cNvPr id="3" name="Text Placeholder 2"/>
          <p:cNvSpPr>
            <a:spLocks noGrp="1"/>
          </p:cNvSpPr>
          <p:nvPr>
            <p:ph type="body" idx="1"/>
          </p:nvPr>
        </p:nvSpPr>
        <p:spPr>
          <a:xfrm>
            <a:off x="228600" y="1219200"/>
            <a:ext cx="8686800" cy="2210605"/>
          </a:xfrm>
        </p:spPr>
        <p:txBody>
          <a:bodyPr/>
          <a:lstStyle/>
          <a:p>
            <a:pPr algn="l"/>
            <a:r>
              <a:rPr lang="en-GB" b="1" i="0" dirty="0">
                <a:effectLst/>
                <a:latin typeface="Söhne"/>
              </a:rPr>
              <a:t>Shortest Path First (SPF) Algorithm: </a:t>
            </a:r>
            <a:r>
              <a:rPr lang="en-GB" b="0" i="0" dirty="0">
                <a:effectLst/>
                <a:latin typeface="Söhne"/>
              </a:rPr>
              <a:t>OSPF uses the Dijkstra algorithm to calculate the shortest path tree for each router. This algorithm finds the shortest path to all destinations within an OSPF area.</a:t>
            </a:r>
          </a:p>
          <a:p>
            <a:pPr algn="l">
              <a:buFont typeface="+mj-lt"/>
              <a:buAutoNum type="arabicPeriod"/>
            </a:pPr>
            <a:endParaRPr lang="en-GB" b="0" i="0" dirty="0">
              <a:effectLst/>
              <a:latin typeface="Söhne"/>
            </a:endParaRPr>
          </a:p>
          <a:p>
            <a:pPr algn="l">
              <a:buFont typeface="+mj-lt"/>
              <a:buAutoNum type="arabicPeriod"/>
            </a:pPr>
            <a:endParaRPr lang="en-GB" b="1" i="0" dirty="0">
              <a:solidFill>
                <a:srgbClr val="FF0000"/>
              </a:solidFill>
              <a:effectLst/>
              <a:latin typeface="Söhne"/>
            </a:endParaRPr>
          </a:p>
          <a:p>
            <a:pPr marL="342900" indent="-342900" algn="l" rtl="0">
              <a:buFont typeface="Arial" panose="020B0604020202020204" pitchFamily="34" charset="0"/>
              <a:buChar char="•"/>
            </a:pPr>
            <a:r>
              <a:rPr lang="en-GB" b="1" dirty="0">
                <a:solidFill>
                  <a:srgbClr val="FF0000"/>
                </a:solidFill>
                <a:ea typeface="ＭＳ Ｐゴシック" pitchFamily="34" charset="-128"/>
              </a:rPr>
              <a:t>Cost = 10</a:t>
            </a:r>
            <a:r>
              <a:rPr lang="en-GB" b="1" baseline="30000" dirty="0">
                <a:solidFill>
                  <a:srgbClr val="FF0000"/>
                </a:solidFill>
                <a:ea typeface="ＭＳ Ｐゴシック" pitchFamily="34" charset="-128"/>
              </a:rPr>
              <a:t>8 </a:t>
            </a:r>
            <a:r>
              <a:rPr lang="en-GB" b="1" dirty="0">
                <a:solidFill>
                  <a:srgbClr val="FF0000"/>
                </a:solidFill>
                <a:ea typeface="ＭＳ Ｐゴシック" pitchFamily="34" charset="-128"/>
              </a:rPr>
              <a:t> / BW</a:t>
            </a:r>
          </a:p>
        </p:txBody>
      </p:sp>
      <p:pic>
        <p:nvPicPr>
          <p:cNvPr id="6" name="Picture 5" descr="A diagram of a router&#10;&#10;Description automatically generated">
            <a:extLst>
              <a:ext uri="{FF2B5EF4-FFF2-40B4-BE49-F238E27FC236}">
                <a16:creationId xmlns:a16="http://schemas.microsoft.com/office/drawing/2014/main" id="{0A6A8932-1C3D-0A67-30CB-A538D0D86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2514600"/>
            <a:ext cx="4114800" cy="3733800"/>
          </a:xfrm>
          <a:prstGeom prst="rect">
            <a:avLst/>
          </a:prstGeom>
        </p:spPr>
      </p:pic>
    </p:spTree>
    <p:extLst>
      <p:ext uri="{BB962C8B-B14F-4D97-AF65-F5344CB8AC3E}">
        <p14:creationId xmlns:p14="http://schemas.microsoft.com/office/powerpoint/2010/main" val="2812463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74" y="152400"/>
            <a:ext cx="8210052" cy="578941"/>
          </a:xfrm>
        </p:spPr>
        <p:txBody>
          <a:bodyPr/>
          <a:lstStyle/>
          <a:p>
            <a:r>
              <a:rPr lang="en-GB" b="0" i="0" dirty="0">
                <a:effectLst/>
                <a:latin typeface="Söhne"/>
              </a:rPr>
              <a:t>link-state routing protocol</a:t>
            </a:r>
            <a:endParaRPr lang="en-GB" dirty="0"/>
          </a:p>
        </p:txBody>
      </p:sp>
      <p:sp>
        <p:nvSpPr>
          <p:cNvPr id="3" name="Text Placeholder 2"/>
          <p:cNvSpPr>
            <a:spLocks noGrp="1"/>
          </p:cNvSpPr>
          <p:nvPr>
            <p:ph type="body" idx="1"/>
          </p:nvPr>
        </p:nvSpPr>
        <p:spPr>
          <a:xfrm>
            <a:off x="228600" y="1219200"/>
            <a:ext cx="8686800" cy="2579039"/>
          </a:xfrm>
        </p:spPr>
        <p:txBody>
          <a:bodyPr/>
          <a:lstStyle/>
          <a:p>
            <a:pPr algn="l"/>
            <a:r>
              <a:rPr lang="en-GB" b="1" i="0" dirty="0">
                <a:effectLst/>
                <a:latin typeface="Söhne"/>
              </a:rPr>
              <a:t>SPF Tree Calculation: </a:t>
            </a:r>
            <a:r>
              <a:rPr lang="en-GB" b="0" i="0" dirty="0">
                <a:effectLst/>
                <a:latin typeface="Söhne"/>
              </a:rPr>
              <a:t>After building the LSDB, OSPF routers use a Shortest Path First (SPF) algorithm to calculate the shortest path tree. This tree represents the best path to reach all destinations within the OSPF area. The SPF algorithm takes into account the cost associated with each link (often based on bandwidth) to determine the shortest path.</a:t>
            </a:r>
          </a:p>
          <a:p>
            <a:pPr marL="342900" indent="-342900" algn="l" rtl="0">
              <a:buFont typeface="Arial" panose="020B0604020202020204" pitchFamily="34" charset="0"/>
              <a:buChar char="•"/>
            </a:pPr>
            <a:endParaRPr lang="en-GB" dirty="0">
              <a:ea typeface="ＭＳ Ｐゴシック" pitchFamily="34" charset="-128"/>
            </a:endParaRPr>
          </a:p>
        </p:txBody>
      </p:sp>
      <p:pic>
        <p:nvPicPr>
          <p:cNvPr id="6" name="Picture 5" descr="A diagram of a tree&#10;&#10;Description automatically generated">
            <a:extLst>
              <a:ext uri="{FF2B5EF4-FFF2-40B4-BE49-F238E27FC236}">
                <a16:creationId xmlns:a16="http://schemas.microsoft.com/office/drawing/2014/main" id="{238698BD-E1DB-5DE5-1221-543BF421BF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352799"/>
            <a:ext cx="5080000" cy="2579039"/>
          </a:xfrm>
          <a:prstGeom prst="rect">
            <a:avLst/>
          </a:prstGeom>
        </p:spPr>
      </p:pic>
    </p:spTree>
    <p:extLst>
      <p:ext uri="{BB962C8B-B14F-4D97-AF65-F5344CB8AC3E}">
        <p14:creationId xmlns:p14="http://schemas.microsoft.com/office/powerpoint/2010/main" val="792971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74" y="152400"/>
            <a:ext cx="8210052" cy="578941"/>
          </a:xfrm>
        </p:spPr>
        <p:txBody>
          <a:bodyPr/>
          <a:lstStyle/>
          <a:p>
            <a:r>
              <a:rPr lang="en-GB" dirty="0"/>
              <a:t>Configuring OSPF</a:t>
            </a:r>
          </a:p>
        </p:txBody>
      </p:sp>
      <p:sp>
        <p:nvSpPr>
          <p:cNvPr id="3" name="Text Placeholder 2"/>
          <p:cNvSpPr>
            <a:spLocks noGrp="1"/>
          </p:cNvSpPr>
          <p:nvPr>
            <p:ph type="body" idx="1"/>
          </p:nvPr>
        </p:nvSpPr>
        <p:spPr>
          <a:xfrm>
            <a:off x="228600" y="1219200"/>
            <a:ext cx="8686800" cy="368434"/>
          </a:xfrm>
        </p:spPr>
        <p:txBody>
          <a:bodyPr/>
          <a:lstStyle/>
          <a:p>
            <a:pPr marL="342900" indent="-342900" algn="l" rtl="0">
              <a:buFont typeface="Arial" panose="020B0604020202020204" pitchFamily="34" charset="0"/>
              <a:buChar char="•"/>
            </a:pPr>
            <a:endParaRPr lang="en-GB" dirty="0">
              <a:ea typeface="ＭＳ Ｐゴシック" pitchFamily="34" charset="-128"/>
            </a:endParaRPr>
          </a:p>
        </p:txBody>
      </p:sp>
      <p:pic>
        <p:nvPicPr>
          <p:cNvPr id="5" name="Picture 4" descr="A computer screen shot of a computer code&#10;&#10;Description automatically generated">
            <a:extLst>
              <a:ext uri="{FF2B5EF4-FFF2-40B4-BE49-F238E27FC236}">
                <a16:creationId xmlns:a16="http://schemas.microsoft.com/office/drawing/2014/main" id="{D97E2D9F-5D53-CADB-D62B-CE4C2BFC3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066800"/>
            <a:ext cx="8686800" cy="5105400"/>
          </a:xfrm>
          <a:prstGeom prst="rect">
            <a:avLst/>
          </a:prstGeom>
        </p:spPr>
      </p:pic>
    </p:spTree>
    <p:extLst>
      <p:ext uri="{BB962C8B-B14F-4D97-AF65-F5344CB8AC3E}">
        <p14:creationId xmlns:p14="http://schemas.microsoft.com/office/powerpoint/2010/main" val="2934344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74" y="152400"/>
            <a:ext cx="8210052" cy="578941"/>
          </a:xfrm>
        </p:spPr>
        <p:txBody>
          <a:bodyPr/>
          <a:lstStyle/>
          <a:p>
            <a:r>
              <a:rPr lang="en-GB" dirty="0"/>
              <a:t>Distance-Vector</a:t>
            </a:r>
            <a:r>
              <a:rPr lang="en-GB" sz="1800" b="1" i="0" dirty="0">
                <a:solidFill>
                  <a:srgbClr val="000000"/>
                </a:solidFill>
                <a:effectLst/>
                <a:latin typeface="Söhne"/>
              </a:rPr>
              <a:t> </a:t>
            </a:r>
            <a:r>
              <a:rPr lang="en-GB" dirty="0"/>
              <a:t>Protocol</a:t>
            </a:r>
          </a:p>
        </p:txBody>
      </p:sp>
      <p:sp>
        <p:nvSpPr>
          <p:cNvPr id="3" name="Text Placeholder 2"/>
          <p:cNvSpPr>
            <a:spLocks noGrp="1"/>
          </p:cNvSpPr>
          <p:nvPr>
            <p:ph type="body" idx="1"/>
          </p:nvPr>
        </p:nvSpPr>
        <p:spPr>
          <a:xfrm>
            <a:off x="228600" y="1219200"/>
            <a:ext cx="8686800" cy="9579289"/>
          </a:xfrm>
        </p:spPr>
        <p:txBody>
          <a:bodyPr/>
          <a:lstStyle/>
          <a:p>
            <a:pPr marL="342900" indent="-342900" algn="l" rtl="0">
              <a:buFont typeface="Arial" panose="020B0604020202020204" pitchFamily="34" charset="0"/>
              <a:buChar char="•"/>
            </a:pPr>
            <a:r>
              <a:rPr lang="en-GB" b="0" i="0" dirty="0">
                <a:effectLst/>
                <a:latin typeface="Söhne"/>
              </a:rPr>
              <a:t>EIGRP, which stands for Enhanced Interior Gateway Routing Protocol, It is a distance-vector routing protocol that is designed to help routers exchange routing information efficiently within an autonomous system (AS) or a network.</a:t>
            </a:r>
          </a:p>
          <a:p>
            <a:pPr marL="342900" indent="-342900" algn="l" rtl="0">
              <a:buFont typeface="Arial" panose="020B0604020202020204" pitchFamily="34" charset="0"/>
              <a:buChar char="•"/>
            </a:pPr>
            <a:endParaRPr lang="en-GB" dirty="0">
              <a:latin typeface="Söhne"/>
            </a:endParaRPr>
          </a:p>
          <a:p>
            <a:pPr marL="342900" indent="-342900" algn="l" rtl="0">
              <a:buFont typeface="Arial" panose="020B0604020202020204" pitchFamily="34" charset="0"/>
              <a:buChar char="•"/>
            </a:pPr>
            <a:r>
              <a:rPr lang="en-GB" b="0" i="0" dirty="0">
                <a:effectLst/>
                <a:latin typeface="Söhne"/>
              </a:rPr>
              <a:t>Cisco proprietary routing protocol used in computer networks.  </a:t>
            </a:r>
          </a:p>
          <a:p>
            <a:pPr marL="342900" indent="-342900" algn="l" rtl="0">
              <a:buFont typeface="Arial" panose="020B0604020202020204" pitchFamily="34" charset="0"/>
              <a:buChar char="•"/>
            </a:pPr>
            <a:endParaRPr lang="en-GB" dirty="0">
              <a:latin typeface="Söhne"/>
            </a:endParaRPr>
          </a:p>
          <a:p>
            <a:pPr marL="342900" indent="-342900" algn="l" rtl="0">
              <a:buFont typeface="Arial" panose="020B0604020202020204" pitchFamily="34" charset="0"/>
              <a:buChar char="•"/>
            </a:pPr>
            <a:r>
              <a:rPr lang="en-GB" b="0" i="0" dirty="0">
                <a:effectLst/>
                <a:latin typeface="Söhne"/>
              </a:rPr>
              <a:t>Hybrid Routing Protocol.</a:t>
            </a:r>
          </a:p>
          <a:p>
            <a:pPr marL="342900" indent="-342900" algn="l" rtl="0">
              <a:buFont typeface="Arial" panose="020B0604020202020204" pitchFamily="34" charset="0"/>
              <a:buChar char="•"/>
            </a:pPr>
            <a:endParaRPr lang="en-GB" dirty="0">
              <a:latin typeface="Söhne"/>
            </a:endParaRPr>
          </a:p>
          <a:p>
            <a:pPr marL="342900" indent="-342900" algn="l" rtl="0">
              <a:buFont typeface="Arial" panose="020B0604020202020204" pitchFamily="34" charset="0"/>
              <a:buChar char="•"/>
            </a:pPr>
            <a:r>
              <a:rPr lang="en-GB" b="0" i="0" dirty="0">
                <a:effectLst/>
                <a:latin typeface="Söhne"/>
              </a:rPr>
              <a:t>VLSM and CIDR Support.</a:t>
            </a:r>
          </a:p>
          <a:p>
            <a:pPr marL="342900" indent="-342900" algn="l" rtl="0">
              <a:buFont typeface="Arial" panose="020B0604020202020204" pitchFamily="34" charset="0"/>
              <a:buChar char="•"/>
            </a:pPr>
            <a:endParaRPr lang="en-GB" dirty="0">
              <a:latin typeface="Söhne"/>
            </a:endParaRPr>
          </a:p>
          <a:p>
            <a:pPr marL="342900" indent="-342900" algn="l" rtl="0">
              <a:buFont typeface="Arial" panose="020B0604020202020204" pitchFamily="34" charset="0"/>
              <a:buChar char="•"/>
            </a:pPr>
            <a:r>
              <a:rPr lang="en-GB" b="0" i="0" dirty="0">
                <a:effectLst/>
                <a:latin typeface="Söhne"/>
              </a:rPr>
              <a:t>Administrative Distance: 90 </a:t>
            </a:r>
          </a:p>
          <a:p>
            <a:pPr marL="342900" indent="-342900" algn="l" rtl="0">
              <a:buFont typeface="Arial" panose="020B0604020202020204" pitchFamily="34" charset="0"/>
              <a:buChar char="•"/>
            </a:pPr>
            <a:endParaRPr lang="en-GB" dirty="0">
              <a:latin typeface="Söhne"/>
            </a:endParaRPr>
          </a:p>
          <a:p>
            <a:pPr marL="342900" indent="-342900" algn="l" rtl="0">
              <a:buFont typeface="Arial" panose="020B0604020202020204" pitchFamily="34" charset="0"/>
              <a:buChar char="•"/>
            </a:pPr>
            <a:endParaRPr lang="en-GB" b="0" i="0" dirty="0">
              <a:effectLst/>
              <a:latin typeface="Söhne"/>
            </a:endParaRPr>
          </a:p>
          <a:p>
            <a:pPr marL="342900" indent="-342900" algn="l" rtl="0">
              <a:buFont typeface="Arial" panose="020B0604020202020204" pitchFamily="34" charset="0"/>
              <a:buChar char="•"/>
            </a:pPr>
            <a:endParaRPr lang="en-GB" dirty="0">
              <a:latin typeface="Söhne"/>
            </a:endParaRPr>
          </a:p>
          <a:p>
            <a:pPr marL="342900" indent="-342900" algn="l" rtl="0">
              <a:buFont typeface="Arial" panose="020B0604020202020204" pitchFamily="34" charset="0"/>
              <a:buChar char="•"/>
            </a:pPr>
            <a:endParaRPr lang="en-GB" b="0" i="0" dirty="0">
              <a:effectLst/>
              <a:latin typeface="Söhne"/>
            </a:endParaRPr>
          </a:p>
          <a:p>
            <a:pPr marL="342900" indent="-342900" algn="l" rtl="0">
              <a:buFont typeface="Arial" panose="020B0604020202020204" pitchFamily="34" charset="0"/>
              <a:buChar char="•"/>
            </a:pPr>
            <a:endParaRPr lang="en-GB" dirty="0">
              <a:latin typeface="Söhne"/>
            </a:endParaRPr>
          </a:p>
          <a:p>
            <a:pPr marL="342900" indent="-342900" algn="l" rtl="0">
              <a:buFont typeface="Arial" panose="020B0604020202020204" pitchFamily="34" charset="0"/>
              <a:buChar char="•"/>
            </a:pPr>
            <a:endParaRPr lang="en-GB" b="0" i="0" dirty="0">
              <a:effectLst/>
              <a:latin typeface="Söhne"/>
            </a:endParaRPr>
          </a:p>
          <a:p>
            <a:pPr marL="342900" indent="-342900" algn="l" rtl="0">
              <a:buFont typeface="Arial" panose="020B0604020202020204" pitchFamily="34" charset="0"/>
              <a:buChar char="•"/>
            </a:pPr>
            <a:endParaRPr lang="en-GB" dirty="0">
              <a:latin typeface="Söhne"/>
            </a:endParaRPr>
          </a:p>
          <a:p>
            <a:pPr marL="342900" indent="-342900" algn="l" rtl="0">
              <a:buFont typeface="Arial" panose="020B0604020202020204" pitchFamily="34" charset="0"/>
              <a:buChar char="•"/>
            </a:pPr>
            <a:endParaRPr lang="en-GB" b="0" i="0" dirty="0">
              <a:effectLst/>
              <a:latin typeface="Söhne"/>
            </a:endParaRPr>
          </a:p>
          <a:p>
            <a:pPr marL="342900" indent="-342900" algn="l" rtl="0">
              <a:buFont typeface="Arial" panose="020B0604020202020204" pitchFamily="34" charset="0"/>
              <a:buChar char="•"/>
            </a:pPr>
            <a:endParaRPr lang="en-GB" dirty="0">
              <a:latin typeface="Söhne"/>
              <a:ea typeface="ＭＳ Ｐゴシック" pitchFamily="34" charset="-128"/>
            </a:endParaRPr>
          </a:p>
          <a:p>
            <a:pPr marL="342900" indent="-342900" algn="l" rtl="0">
              <a:buFont typeface="Arial" panose="020B0604020202020204" pitchFamily="34" charset="0"/>
              <a:buChar char="•"/>
            </a:pPr>
            <a:endParaRPr lang="en-GB" dirty="0">
              <a:latin typeface="Söhne"/>
              <a:ea typeface="ＭＳ Ｐゴシック" pitchFamily="34" charset="-128"/>
            </a:endParaRPr>
          </a:p>
          <a:p>
            <a:pPr marL="342900" indent="-342900" algn="l" rtl="0">
              <a:buFont typeface="Arial" panose="020B0604020202020204" pitchFamily="34" charset="0"/>
              <a:buChar char="•"/>
            </a:pPr>
            <a:endParaRPr lang="en-GB" dirty="0">
              <a:latin typeface="Söhne"/>
              <a:ea typeface="ＭＳ Ｐゴシック" pitchFamily="34" charset="-128"/>
            </a:endParaRPr>
          </a:p>
          <a:p>
            <a:pPr marL="342900" indent="-342900" algn="l" rtl="0">
              <a:buFont typeface="Arial" panose="020B0604020202020204" pitchFamily="34" charset="0"/>
              <a:buChar char="•"/>
            </a:pPr>
            <a:endParaRPr lang="en-GB" dirty="0">
              <a:latin typeface="Söhne"/>
              <a:ea typeface="ＭＳ Ｐゴシック" pitchFamily="34" charset="-128"/>
            </a:endParaRPr>
          </a:p>
          <a:p>
            <a:pPr marL="342900" indent="-342900" algn="l" rtl="0">
              <a:buFont typeface="Arial" panose="020B0604020202020204" pitchFamily="34" charset="0"/>
              <a:buChar char="•"/>
            </a:pPr>
            <a:endParaRPr lang="en-GB" dirty="0">
              <a:latin typeface="Söhne"/>
              <a:ea typeface="ＭＳ Ｐゴシック" pitchFamily="34" charset="-128"/>
            </a:endParaRPr>
          </a:p>
          <a:p>
            <a:pPr marL="342900" indent="-342900" algn="l" rtl="0">
              <a:buFont typeface="Arial" panose="020B0604020202020204" pitchFamily="34" charset="0"/>
              <a:buChar char="•"/>
            </a:pPr>
            <a:endParaRPr lang="en-GB" dirty="0">
              <a:ea typeface="ＭＳ Ｐゴシック" pitchFamily="34" charset="-128"/>
            </a:endParaRPr>
          </a:p>
        </p:txBody>
      </p:sp>
    </p:spTree>
    <p:extLst>
      <p:ext uri="{BB962C8B-B14F-4D97-AF65-F5344CB8AC3E}">
        <p14:creationId xmlns:p14="http://schemas.microsoft.com/office/powerpoint/2010/main" val="95113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74" y="152400"/>
            <a:ext cx="8210052" cy="578941"/>
          </a:xfrm>
        </p:spPr>
        <p:txBody>
          <a:bodyPr/>
          <a:lstStyle/>
          <a:p>
            <a:r>
              <a:rPr lang="en-GB" dirty="0"/>
              <a:t>Configuring EIRGP</a:t>
            </a:r>
          </a:p>
        </p:txBody>
      </p:sp>
      <p:sp>
        <p:nvSpPr>
          <p:cNvPr id="3" name="Text Placeholder 2"/>
          <p:cNvSpPr>
            <a:spLocks noGrp="1"/>
          </p:cNvSpPr>
          <p:nvPr>
            <p:ph type="body" idx="1"/>
          </p:nvPr>
        </p:nvSpPr>
        <p:spPr>
          <a:xfrm>
            <a:off x="228600" y="1219200"/>
            <a:ext cx="8686800" cy="5158079"/>
          </a:xfrm>
        </p:spPr>
        <p:txBody>
          <a:bodyPr/>
          <a:lstStyle/>
          <a:p>
            <a:pPr marL="342900" indent="-342900" algn="l" rtl="0">
              <a:buFont typeface="Arial" panose="020B0604020202020204" pitchFamily="34" charset="0"/>
              <a:buChar char="•"/>
            </a:pPr>
            <a:endParaRPr lang="en-GB" dirty="0">
              <a:latin typeface="Söhne"/>
            </a:endParaRPr>
          </a:p>
          <a:p>
            <a:pPr marL="342900" indent="-342900" algn="l" rtl="0">
              <a:buFont typeface="Arial" panose="020B0604020202020204" pitchFamily="34" charset="0"/>
              <a:buChar char="•"/>
            </a:pPr>
            <a:endParaRPr lang="en-GB" b="0" i="0" dirty="0">
              <a:effectLst/>
              <a:latin typeface="Söhne"/>
            </a:endParaRPr>
          </a:p>
          <a:p>
            <a:pPr marL="342900" indent="-342900" algn="l" rtl="0">
              <a:buFont typeface="Arial" panose="020B0604020202020204" pitchFamily="34" charset="0"/>
              <a:buChar char="•"/>
            </a:pPr>
            <a:endParaRPr lang="en-GB" dirty="0">
              <a:latin typeface="Söhne"/>
            </a:endParaRPr>
          </a:p>
          <a:p>
            <a:pPr marL="342900" indent="-342900" algn="l" rtl="0">
              <a:buFont typeface="Arial" panose="020B0604020202020204" pitchFamily="34" charset="0"/>
              <a:buChar char="•"/>
            </a:pPr>
            <a:endParaRPr lang="en-GB" b="0" i="0" dirty="0">
              <a:effectLst/>
              <a:latin typeface="Söhne"/>
            </a:endParaRPr>
          </a:p>
          <a:p>
            <a:pPr marL="342900" indent="-342900" algn="l" rtl="0">
              <a:buFont typeface="Arial" panose="020B0604020202020204" pitchFamily="34" charset="0"/>
              <a:buChar char="•"/>
            </a:pPr>
            <a:endParaRPr lang="en-GB" dirty="0">
              <a:latin typeface="Söhne"/>
            </a:endParaRPr>
          </a:p>
          <a:p>
            <a:pPr marL="342900" indent="-342900" algn="l" rtl="0">
              <a:buFont typeface="Arial" panose="020B0604020202020204" pitchFamily="34" charset="0"/>
              <a:buChar char="•"/>
            </a:pPr>
            <a:endParaRPr lang="en-GB" b="0" i="0" dirty="0">
              <a:effectLst/>
              <a:latin typeface="Söhne"/>
            </a:endParaRPr>
          </a:p>
          <a:p>
            <a:pPr marL="342900" indent="-342900" algn="l" rtl="0">
              <a:buFont typeface="Arial" panose="020B0604020202020204" pitchFamily="34" charset="0"/>
              <a:buChar char="•"/>
            </a:pPr>
            <a:endParaRPr lang="en-GB" dirty="0">
              <a:latin typeface="Söhne"/>
            </a:endParaRPr>
          </a:p>
          <a:p>
            <a:pPr marL="342900" indent="-342900" algn="l" rtl="0">
              <a:buFont typeface="Arial" panose="020B0604020202020204" pitchFamily="34" charset="0"/>
              <a:buChar char="•"/>
            </a:pPr>
            <a:endParaRPr lang="en-GB" b="0" i="0" dirty="0">
              <a:effectLst/>
              <a:latin typeface="Söhne"/>
            </a:endParaRPr>
          </a:p>
          <a:p>
            <a:pPr marL="342900" indent="-342900" algn="l" rtl="0">
              <a:buFont typeface="Arial" panose="020B0604020202020204" pitchFamily="34" charset="0"/>
              <a:buChar char="•"/>
            </a:pPr>
            <a:endParaRPr lang="en-GB" dirty="0">
              <a:latin typeface="Söhne"/>
              <a:ea typeface="ＭＳ Ｐゴシック" pitchFamily="34" charset="-128"/>
            </a:endParaRPr>
          </a:p>
          <a:p>
            <a:pPr marL="342900" indent="-342900" algn="l" rtl="0">
              <a:buFont typeface="Arial" panose="020B0604020202020204" pitchFamily="34" charset="0"/>
              <a:buChar char="•"/>
            </a:pPr>
            <a:endParaRPr lang="en-GB" dirty="0">
              <a:latin typeface="Söhne"/>
              <a:ea typeface="ＭＳ Ｐゴシック" pitchFamily="34" charset="-128"/>
            </a:endParaRPr>
          </a:p>
          <a:p>
            <a:pPr marL="342900" indent="-342900" algn="l" rtl="0">
              <a:buFont typeface="Arial" panose="020B0604020202020204" pitchFamily="34" charset="0"/>
              <a:buChar char="•"/>
            </a:pPr>
            <a:endParaRPr lang="en-GB" dirty="0">
              <a:latin typeface="Söhne"/>
              <a:ea typeface="ＭＳ Ｐゴシック" pitchFamily="34" charset="-128"/>
            </a:endParaRPr>
          </a:p>
          <a:p>
            <a:pPr marL="342900" indent="-342900" algn="l" rtl="0">
              <a:buFont typeface="Arial" panose="020B0604020202020204" pitchFamily="34" charset="0"/>
              <a:buChar char="•"/>
            </a:pPr>
            <a:endParaRPr lang="en-GB" dirty="0">
              <a:latin typeface="Söhne"/>
              <a:ea typeface="ＭＳ Ｐゴシック" pitchFamily="34" charset="-128"/>
            </a:endParaRPr>
          </a:p>
          <a:p>
            <a:pPr marL="342900" indent="-342900" algn="l" rtl="0">
              <a:buFont typeface="Arial" panose="020B0604020202020204" pitchFamily="34" charset="0"/>
              <a:buChar char="•"/>
            </a:pPr>
            <a:endParaRPr lang="en-GB" dirty="0">
              <a:latin typeface="Söhne"/>
              <a:ea typeface="ＭＳ Ｐゴシック" pitchFamily="34" charset="-128"/>
            </a:endParaRPr>
          </a:p>
          <a:p>
            <a:pPr marL="342900" indent="-342900" algn="l" rtl="0">
              <a:buFont typeface="Arial" panose="020B0604020202020204" pitchFamily="34" charset="0"/>
              <a:buChar char="•"/>
            </a:pPr>
            <a:endParaRPr lang="en-GB" dirty="0">
              <a:ea typeface="ＭＳ Ｐゴシック" pitchFamily="34" charset="-128"/>
            </a:endParaRPr>
          </a:p>
        </p:txBody>
      </p:sp>
      <p:pic>
        <p:nvPicPr>
          <p:cNvPr id="5" name="Picture 4" descr="A computer screen shot of a diagram&#10;&#10;Description automatically generated">
            <a:extLst>
              <a:ext uri="{FF2B5EF4-FFF2-40B4-BE49-F238E27FC236}">
                <a16:creationId xmlns:a16="http://schemas.microsoft.com/office/drawing/2014/main" id="{9B759699-213C-E25D-F6CE-224649200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914399"/>
            <a:ext cx="7696200" cy="5462879"/>
          </a:xfrm>
          <a:prstGeom prst="rect">
            <a:avLst/>
          </a:prstGeom>
        </p:spPr>
      </p:pic>
    </p:spTree>
    <p:extLst>
      <p:ext uri="{BB962C8B-B14F-4D97-AF65-F5344CB8AC3E}">
        <p14:creationId xmlns:p14="http://schemas.microsoft.com/office/powerpoint/2010/main" val="337623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Routing</a:t>
            </a:r>
            <a:r>
              <a:rPr lang="en-GB" b="0" i="0" dirty="0">
                <a:solidFill>
                  <a:srgbClr val="374151"/>
                </a:solidFill>
                <a:effectLst/>
                <a:latin typeface="Söhne"/>
              </a:rPr>
              <a:t> </a:t>
            </a:r>
            <a:r>
              <a:rPr lang="en-GB" dirty="0"/>
              <a:t>protocol</a:t>
            </a:r>
          </a:p>
        </p:txBody>
      </p:sp>
      <p:sp>
        <p:nvSpPr>
          <p:cNvPr id="3" name="Text Placeholder 2"/>
          <p:cNvSpPr>
            <a:spLocks noGrp="1"/>
          </p:cNvSpPr>
          <p:nvPr>
            <p:ph type="body" idx="1"/>
          </p:nvPr>
        </p:nvSpPr>
        <p:spPr>
          <a:xfrm>
            <a:off x="248148" y="1095577"/>
            <a:ext cx="8210052" cy="1842171"/>
          </a:xfrm>
        </p:spPr>
        <p:txBody>
          <a:bodyPr/>
          <a:lstStyle/>
          <a:p>
            <a:pPr marL="342900" indent="-342900" algn="l">
              <a:buFont typeface="Arial" panose="020B0604020202020204" pitchFamily="34" charset="0"/>
              <a:buChar char="•"/>
            </a:pPr>
            <a:r>
              <a:rPr lang="en-GB" b="0" i="0" dirty="0">
                <a:effectLst/>
                <a:latin typeface="Söhne"/>
              </a:rPr>
              <a:t>The goal of routing protocols is learning the route . </a:t>
            </a:r>
          </a:p>
          <a:p>
            <a:pPr marL="342900" indent="-342900" algn="l">
              <a:buFont typeface="Arial" panose="020B0604020202020204" pitchFamily="34" charset="0"/>
              <a:buChar char="•"/>
            </a:pPr>
            <a:endParaRPr lang="en-GB" b="0" i="0" dirty="0">
              <a:effectLst/>
              <a:latin typeface="Söhne"/>
            </a:endParaRPr>
          </a:p>
          <a:p>
            <a:pPr marL="342900" indent="-342900" algn="l">
              <a:buFont typeface="Arial" panose="020B0604020202020204" pitchFamily="34" charset="0"/>
              <a:buChar char="•"/>
            </a:pPr>
            <a:r>
              <a:rPr lang="en-GB" b="0" i="0" dirty="0">
                <a:effectLst/>
                <a:latin typeface="Söhne"/>
              </a:rPr>
              <a:t>Routing protocols are used to build and maintain routing tables, which contain information about the network topology and the best paths to reach various destinations.</a:t>
            </a:r>
            <a:endParaRPr lang="en-GB" dirty="0">
              <a:ea typeface="ＭＳ Ｐゴシック" pitchFamily="34" charset="-128"/>
            </a:endParaRPr>
          </a:p>
        </p:txBody>
      </p:sp>
      <p:pic>
        <p:nvPicPr>
          <p:cNvPr id="5" name="Picture 4" descr="A diagram of a network connection&#10;&#10;Description automatically generated">
            <a:extLst>
              <a:ext uri="{FF2B5EF4-FFF2-40B4-BE49-F238E27FC236}">
                <a16:creationId xmlns:a16="http://schemas.microsoft.com/office/drawing/2014/main" id="{34CC1D45-3992-8237-2997-700D013D9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225115"/>
            <a:ext cx="5334000" cy="2984500"/>
          </a:xfrm>
          <a:prstGeom prst="rect">
            <a:avLst/>
          </a:prstGeom>
        </p:spPr>
      </p:pic>
    </p:spTree>
    <p:extLst>
      <p:ext uri="{BB962C8B-B14F-4D97-AF65-F5344CB8AC3E}">
        <p14:creationId xmlns:p14="http://schemas.microsoft.com/office/powerpoint/2010/main" val="2001232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74" y="152400"/>
            <a:ext cx="8210052" cy="578941"/>
          </a:xfrm>
        </p:spPr>
        <p:txBody>
          <a:bodyPr/>
          <a:lstStyle/>
          <a:p>
            <a:r>
              <a:rPr lang="en-GB" sz="3200" dirty="0"/>
              <a:t>Why</a:t>
            </a:r>
            <a:r>
              <a:rPr lang="en-GB" dirty="0"/>
              <a:t> </a:t>
            </a:r>
            <a:r>
              <a:rPr lang="en-GB" sz="3200" dirty="0"/>
              <a:t>Routing protocols are important </a:t>
            </a:r>
          </a:p>
        </p:txBody>
      </p:sp>
      <p:sp>
        <p:nvSpPr>
          <p:cNvPr id="3" name="Text Placeholder 2"/>
          <p:cNvSpPr>
            <a:spLocks noGrp="1"/>
          </p:cNvSpPr>
          <p:nvPr>
            <p:ph type="body" idx="1"/>
          </p:nvPr>
        </p:nvSpPr>
        <p:spPr>
          <a:xfrm>
            <a:off x="228600" y="731341"/>
            <a:ext cx="8686800" cy="5526513"/>
          </a:xfrm>
        </p:spPr>
        <p:txBody>
          <a:bodyPr/>
          <a:lstStyle/>
          <a:p>
            <a:pPr marL="342900" indent="-342900" algn="l" rtl="0">
              <a:buFont typeface="Arial" panose="020B0604020202020204" pitchFamily="34" charset="0"/>
              <a:buChar char="•"/>
            </a:pPr>
            <a:r>
              <a:rPr lang="en-GB" b="0" i="0" dirty="0">
                <a:effectLst/>
                <a:latin typeface="Söhne"/>
              </a:rPr>
              <a:t>Routing protocols optimize data packet delivery paths in networks.</a:t>
            </a:r>
          </a:p>
          <a:p>
            <a:pPr marL="342900" indent="-342900" algn="l" rtl="0">
              <a:buFont typeface="Arial" panose="020B0604020202020204" pitchFamily="34" charset="0"/>
              <a:buChar char="•"/>
            </a:pPr>
            <a:endParaRPr lang="en-GB" dirty="0">
              <a:latin typeface="Söhne"/>
              <a:ea typeface="ＭＳ Ｐゴシック" pitchFamily="34" charset="-128"/>
            </a:endParaRPr>
          </a:p>
          <a:p>
            <a:pPr marL="342900" indent="-342900" algn="l" rtl="0">
              <a:buFont typeface="Arial" panose="020B0604020202020204" pitchFamily="34" charset="0"/>
              <a:buChar char="•"/>
            </a:pPr>
            <a:r>
              <a:rPr lang="en-GB" b="0" i="0" dirty="0">
                <a:effectLst/>
                <a:latin typeface="Söhne"/>
              </a:rPr>
              <a:t>support network scalability by adapting to changes.</a:t>
            </a:r>
            <a:endParaRPr lang="en-GB" b="0" i="0" dirty="0">
              <a:effectLst/>
              <a:latin typeface="Söhne"/>
              <a:ea typeface="ＭＳ Ｐゴシック" pitchFamily="34" charset="-128"/>
            </a:endParaRPr>
          </a:p>
          <a:p>
            <a:pPr marL="342900" indent="-342900" algn="l" rtl="0">
              <a:buFont typeface="Arial" panose="020B0604020202020204" pitchFamily="34" charset="0"/>
              <a:buChar char="•"/>
            </a:pPr>
            <a:endParaRPr lang="en-GB" dirty="0">
              <a:latin typeface="Söhne"/>
              <a:ea typeface="ＭＳ Ｐゴシック" pitchFamily="34" charset="-128"/>
            </a:endParaRPr>
          </a:p>
          <a:p>
            <a:pPr marL="342900" indent="-342900" algn="l" rtl="0">
              <a:buFont typeface="Arial" panose="020B0604020202020204" pitchFamily="34" charset="0"/>
              <a:buChar char="•"/>
            </a:pPr>
            <a:r>
              <a:rPr lang="en-GB" b="0" i="0" dirty="0">
                <a:effectLst/>
                <a:latin typeface="Söhne"/>
              </a:rPr>
              <a:t>Routing protocols ensure network resilience by detecting and mitigating failures.</a:t>
            </a:r>
            <a:endParaRPr lang="en-GB" b="0" i="0" dirty="0">
              <a:effectLst/>
              <a:latin typeface="Söhne"/>
              <a:ea typeface="ＭＳ Ｐゴシック" pitchFamily="34" charset="-128"/>
            </a:endParaRPr>
          </a:p>
          <a:p>
            <a:pPr marL="342900" indent="-342900" algn="l" rtl="0">
              <a:buFont typeface="Arial" panose="020B0604020202020204" pitchFamily="34" charset="0"/>
              <a:buChar char="•"/>
            </a:pPr>
            <a:endParaRPr lang="en-GB" dirty="0">
              <a:latin typeface="Söhne"/>
              <a:ea typeface="ＭＳ Ｐゴシック" pitchFamily="34" charset="-128"/>
            </a:endParaRPr>
          </a:p>
          <a:p>
            <a:pPr marL="342900" indent="-342900" algn="l" rtl="0">
              <a:buFont typeface="Arial" panose="020B0604020202020204" pitchFamily="34" charset="0"/>
              <a:buChar char="•"/>
            </a:pPr>
            <a:r>
              <a:rPr lang="en-GB" b="0" i="0" dirty="0">
                <a:effectLst/>
                <a:latin typeface="Söhne"/>
              </a:rPr>
              <a:t>Load balancing is achieved through routing protocols for better performance.</a:t>
            </a:r>
            <a:endParaRPr lang="en-GB" b="0" i="0" dirty="0">
              <a:effectLst/>
              <a:latin typeface="Söhne"/>
              <a:ea typeface="ＭＳ Ｐゴシック" pitchFamily="34" charset="-128"/>
            </a:endParaRPr>
          </a:p>
          <a:p>
            <a:pPr marL="342900" indent="-342900" algn="l" rtl="0">
              <a:buFont typeface="Arial" panose="020B0604020202020204" pitchFamily="34" charset="0"/>
              <a:buChar char="•"/>
            </a:pPr>
            <a:endParaRPr lang="en-GB" dirty="0">
              <a:latin typeface="Söhne"/>
              <a:ea typeface="ＭＳ Ｐゴシック" pitchFamily="34" charset="-128"/>
            </a:endParaRPr>
          </a:p>
          <a:p>
            <a:pPr marL="342900" indent="-342900" algn="l" rtl="0">
              <a:buFont typeface="Arial" panose="020B0604020202020204" pitchFamily="34" charset="0"/>
              <a:buChar char="•"/>
            </a:pPr>
            <a:r>
              <a:rPr lang="en-GB" b="0" i="0" dirty="0">
                <a:effectLst/>
                <a:latin typeface="Söhne"/>
              </a:rPr>
              <a:t>adapt to dynamic network changes, keeping routing tables up-to-date.</a:t>
            </a:r>
          </a:p>
          <a:p>
            <a:pPr marL="342900" indent="-342900" algn="l" rtl="0">
              <a:buFont typeface="Arial" panose="020B0604020202020204" pitchFamily="34" charset="0"/>
              <a:buChar char="•"/>
            </a:pPr>
            <a:endParaRPr lang="en-GB" dirty="0">
              <a:latin typeface="Söhne"/>
              <a:ea typeface="ＭＳ Ｐゴシック" pitchFamily="34" charset="-128"/>
            </a:endParaRPr>
          </a:p>
          <a:p>
            <a:pPr marL="342900" indent="-342900" algn="l" rtl="0">
              <a:buFont typeface="Arial" panose="020B0604020202020204" pitchFamily="34" charset="0"/>
              <a:buChar char="•"/>
            </a:pPr>
            <a:r>
              <a:rPr lang="en-GB" b="0" i="0" dirty="0">
                <a:effectLst/>
                <a:latin typeface="Söhne"/>
              </a:rPr>
              <a:t>Routing protocols aid network monitoring and troubleshooting efforts.</a:t>
            </a:r>
            <a:endParaRPr lang="en-GB" dirty="0">
              <a:ea typeface="ＭＳ Ｐゴシック" pitchFamily="34" charset="-128"/>
            </a:endParaRPr>
          </a:p>
        </p:txBody>
      </p:sp>
    </p:spTree>
    <p:extLst>
      <p:ext uri="{BB962C8B-B14F-4D97-AF65-F5344CB8AC3E}">
        <p14:creationId xmlns:p14="http://schemas.microsoft.com/office/powerpoint/2010/main" val="2400435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74" y="152400"/>
            <a:ext cx="8210052" cy="492443"/>
          </a:xfrm>
        </p:spPr>
        <p:txBody>
          <a:bodyPr/>
          <a:lstStyle/>
          <a:p>
            <a:r>
              <a:rPr lang="en-GB" sz="3200" dirty="0"/>
              <a:t>Types Of Routing Protocol</a:t>
            </a:r>
          </a:p>
        </p:txBody>
      </p:sp>
      <p:sp>
        <p:nvSpPr>
          <p:cNvPr id="3" name="Text Placeholder 2"/>
          <p:cNvSpPr>
            <a:spLocks noGrp="1"/>
          </p:cNvSpPr>
          <p:nvPr>
            <p:ph type="body" idx="1"/>
          </p:nvPr>
        </p:nvSpPr>
        <p:spPr>
          <a:xfrm>
            <a:off x="228600" y="731341"/>
            <a:ext cx="8686800" cy="368434"/>
          </a:xfrm>
        </p:spPr>
        <p:txBody>
          <a:bodyPr/>
          <a:lstStyle/>
          <a:p>
            <a:pPr marL="342900" indent="-342900" algn="l" rtl="0">
              <a:buFont typeface="Arial" panose="020B0604020202020204" pitchFamily="34" charset="0"/>
              <a:buChar char="•"/>
            </a:pPr>
            <a:endParaRPr lang="en-GB" dirty="0">
              <a:ea typeface="ＭＳ Ｐゴシック" pitchFamily="34" charset="-128"/>
            </a:endParaRPr>
          </a:p>
        </p:txBody>
      </p:sp>
      <p:pic>
        <p:nvPicPr>
          <p:cNvPr id="5" name="Picture 4" descr="A diagram of a type of routing&#10;&#10;Description automatically generated">
            <a:extLst>
              <a:ext uri="{FF2B5EF4-FFF2-40B4-BE49-F238E27FC236}">
                <a16:creationId xmlns:a16="http://schemas.microsoft.com/office/drawing/2014/main" id="{18D3836F-B2E1-ACFE-29BC-19234A033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478459"/>
            <a:ext cx="5334000" cy="4648200"/>
          </a:xfrm>
          <a:prstGeom prst="rect">
            <a:avLst/>
          </a:prstGeom>
        </p:spPr>
      </p:pic>
    </p:spTree>
    <p:extLst>
      <p:ext uri="{BB962C8B-B14F-4D97-AF65-F5344CB8AC3E}">
        <p14:creationId xmlns:p14="http://schemas.microsoft.com/office/powerpoint/2010/main" val="1385077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74" y="152400"/>
            <a:ext cx="8210052" cy="578941"/>
          </a:xfrm>
        </p:spPr>
        <p:txBody>
          <a:bodyPr/>
          <a:lstStyle/>
          <a:p>
            <a:r>
              <a:rPr lang="en-GB" sz="3200" dirty="0"/>
              <a:t>Why</a:t>
            </a:r>
            <a:r>
              <a:rPr lang="en-GB" dirty="0"/>
              <a:t> </a:t>
            </a:r>
            <a:r>
              <a:rPr lang="en-GB" sz="3200" dirty="0"/>
              <a:t>Routing protocols are important </a:t>
            </a:r>
          </a:p>
        </p:txBody>
      </p:sp>
      <p:sp>
        <p:nvSpPr>
          <p:cNvPr id="3" name="Text Placeholder 2"/>
          <p:cNvSpPr>
            <a:spLocks noGrp="1"/>
          </p:cNvSpPr>
          <p:nvPr>
            <p:ph type="body" idx="1"/>
          </p:nvPr>
        </p:nvSpPr>
        <p:spPr>
          <a:xfrm>
            <a:off x="228600" y="1219200"/>
            <a:ext cx="8686800" cy="4052776"/>
          </a:xfrm>
        </p:spPr>
        <p:txBody>
          <a:bodyPr/>
          <a:lstStyle/>
          <a:p>
            <a:pPr algn="l">
              <a:buFont typeface="+mj-lt"/>
              <a:buAutoNum type="arabicPeriod"/>
            </a:pPr>
            <a:r>
              <a:rPr lang="en-GB" b="1" i="0" dirty="0">
                <a:effectLst/>
                <a:latin typeface="Söhne"/>
              </a:rPr>
              <a:t>Static Routing:</a:t>
            </a:r>
            <a:r>
              <a:rPr lang="en-GB" b="0" i="0" dirty="0">
                <a:effectLst/>
                <a:latin typeface="Söhne"/>
              </a:rPr>
              <a:t> In static routing, network administrators manually configure the routing table on each router or switch. It is simple and suitable for small networks but not scalable for large and dynamic networks.</a:t>
            </a:r>
          </a:p>
          <a:p>
            <a:pPr algn="l">
              <a:buFont typeface="+mj-lt"/>
              <a:buAutoNum type="arabicPeriod"/>
            </a:pPr>
            <a:endParaRPr lang="en-GB" b="0" i="0" dirty="0">
              <a:effectLst/>
              <a:latin typeface="Söhne"/>
            </a:endParaRPr>
          </a:p>
          <a:p>
            <a:pPr algn="l">
              <a:buFont typeface="+mj-lt"/>
              <a:buAutoNum type="arabicPeriod"/>
            </a:pPr>
            <a:r>
              <a:rPr lang="en-GB" b="1" i="0" dirty="0">
                <a:effectLst/>
                <a:latin typeface="Söhne"/>
              </a:rPr>
              <a:t>Dynamic Routing:</a:t>
            </a:r>
            <a:r>
              <a:rPr lang="en-GB" b="0" i="0" dirty="0">
                <a:effectLst/>
                <a:latin typeface="Söhne"/>
              </a:rPr>
              <a:t> Dynamic routing protocols automatically update routing tables based on network changes, such as link failures or new devices joining the network. </a:t>
            </a:r>
          </a:p>
          <a:p>
            <a:pPr algn="l">
              <a:buFont typeface="+mj-lt"/>
              <a:buAutoNum type="arabicPeriod"/>
            </a:pPr>
            <a:endParaRPr lang="en-GB" dirty="0">
              <a:latin typeface="Söhne"/>
            </a:endParaRPr>
          </a:p>
          <a:p>
            <a:pPr algn="l">
              <a:buFont typeface="+mj-lt"/>
              <a:buAutoNum type="arabicPeriod"/>
            </a:pPr>
            <a:endParaRPr lang="en-GB" b="0" i="0" dirty="0">
              <a:effectLst/>
              <a:latin typeface="Söhne"/>
            </a:endParaRPr>
          </a:p>
          <a:p>
            <a:pPr marL="342900" indent="-342900" algn="l" rtl="0">
              <a:buFont typeface="Arial" panose="020B0604020202020204" pitchFamily="34" charset="0"/>
              <a:buChar char="•"/>
            </a:pPr>
            <a:endParaRPr lang="en-GB" dirty="0">
              <a:ea typeface="ＭＳ Ｐゴシック" pitchFamily="34" charset="-128"/>
            </a:endParaRPr>
          </a:p>
        </p:txBody>
      </p:sp>
    </p:spTree>
    <p:extLst>
      <p:ext uri="{BB962C8B-B14F-4D97-AF65-F5344CB8AC3E}">
        <p14:creationId xmlns:p14="http://schemas.microsoft.com/office/powerpoint/2010/main" val="3912551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FB9FCC2-B2F7-5F96-0392-B3972CB3B1A0}"/>
              </a:ext>
            </a:extLst>
          </p:cNvPr>
          <p:cNvSpPr>
            <a:spLocks noGrp="1" noChangeArrowheads="1"/>
          </p:cNvSpPr>
          <p:nvPr>
            <p:ph type="title"/>
          </p:nvPr>
        </p:nvSpPr>
        <p:spPr/>
        <p:txBody>
          <a:bodyPr/>
          <a:lstStyle/>
          <a:p>
            <a:pPr eaLnBrk="1" hangingPunct="1"/>
            <a:r>
              <a:rPr lang="en-US" altLang="ar-SA"/>
              <a:t>Dynamic Routing Protocols</a:t>
            </a:r>
          </a:p>
        </p:txBody>
      </p:sp>
      <p:sp>
        <p:nvSpPr>
          <p:cNvPr id="9219" name="Rectangle 3">
            <a:extLst>
              <a:ext uri="{FF2B5EF4-FFF2-40B4-BE49-F238E27FC236}">
                <a16:creationId xmlns:a16="http://schemas.microsoft.com/office/drawing/2014/main" id="{7A46AD9F-32F0-9759-1E39-6A7AD493CE4A}"/>
              </a:ext>
            </a:extLst>
          </p:cNvPr>
          <p:cNvSpPr>
            <a:spLocks noGrp="1" noChangeArrowheads="1"/>
          </p:cNvSpPr>
          <p:nvPr>
            <p:ph type="body" idx="1"/>
          </p:nvPr>
        </p:nvSpPr>
        <p:spPr>
          <a:xfrm>
            <a:off x="655638" y="1392238"/>
            <a:ext cx="7940675" cy="1842171"/>
          </a:xfrm>
        </p:spPr>
        <p:txBody>
          <a:bodyPr/>
          <a:lstStyle/>
          <a:p>
            <a:pPr eaLnBrk="1" hangingPunct="1">
              <a:tabLst>
                <a:tab pos="688975" algn="l"/>
              </a:tabLst>
            </a:pPr>
            <a:r>
              <a:rPr lang="en-US" altLang="ar-SA" dirty="0"/>
              <a:t>Function(s) of Dynamic Routing Protocols:</a:t>
            </a:r>
          </a:p>
          <a:p>
            <a:pPr marL="688975" lvl="1" indent="-225425" eaLnBrk="1" hangingPunct="1">
              <a:buFontTx/>
              <a:buChar char="–"/>
              <a:tabLst>
                <a:tab pos="688975" algn="l"/>
              </a:tabLst>
            </a:pPr>
            <a:r>
              <a:rPr lang="en-US" altLang="ar-SA" sz="2394" dirty="0">
                <a:solidFill>
                  <a:schemeClr val="tx1"/>
                </a:solidFill>
                <a:latin typeface="Söhne"/>
                <a:cs typeface="Arial"/>
              </a:rPr>
              <a:t>Dynamically share information between routers.</a:t>
            </a:r>
          </a:p>
          <a:p>
            <a:pPr marL="688975" lvl="1" indent="-225425" eaLnBrk="1" hangingPunct="1">
              <a:buFontTx/>
              <a:buChar char="–"/>
              <a:tabLst>
                <a:tab pos="688975" algn="l"/>
              </a:tabLst>
            </a:pPr>
            <a:r>
              <a:rPr lang="en-US" altLang="ar-SA" sz="2394" dirty="0">
                <a:solidFill>
                  <a:schemeClr val="tx1"/>
                </a:solidFill>
                <a:latin typeface="Söhne"/>
                <a:cs typeface="Arial"/>
              </a:rPr>
              <a:t>Automatically update routing table when topology changes.</a:t>
            </a:r>
          </a:p>
          <a:p>
            <a:pPr marL="688975" lvl="1" indent="-225425" eaLnBrk="1" hangingPunct="1">
              <a:buFontTx/>
              <a:buChar char="–"/>
              <a:tabLst>
                <a:tab pos="688975" algn="l"/>
              </a:tabLst>
            </a:pPr>
            <a:r>
              <a:rPr lang="en-US" altLang="ar-SA" sz="2394" dirty="0">
                <a:solidFill>
                  <a:schemeClr val="tx1"/>
                </a:solidFill>
                <a:latin typeface="Söhne"/>
                <a:cs typeface="Arial"/>
              </a:rPr>
              <a:t>Determine best path to a destination.</a:t>
            </a:r>
          </a:p>
        </p:txBody>
      </p:sp>
      <p:pic>
        <p:nvPicPr>
          <p:cNvPr id="9220" name="Picture 13">
            <a:extLst>
              <a:ext uri="{FF2B5EF4-FFF2-40B4-BE49-F238E27FC236}">
                <a16:creationId xmlns:a16="http://schemas.microsoft.com/office/drawing/2014/main" id="{353071DF-0E8E-3D35-6862-5D203AEC01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234409"/>
            <a:ext cx="4148137" cy="3028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D91166F-B54B-B832-C36E-06D63781733D}"/>
              </a:ext>
            </a:extLst>
          </p:cNvPr>
          <p:cNvSpPr>
            <a:spLocks noGrp="1" noChangeArrowheads="1"/>
          </p:cNvSpPr>
          <p:nvPr>
            <p:ph type="title"/>
          </p:nvPr>
        </p:nvSpPr>
        <p:spPr/>
        <p:txBody>
          <a:bodyPr/>
          <a:lstStyle/>
          <a:p>
            <a:pPr eaLnBrk="1" hangingPunct="1"/>
            <a:r>
              <a:rPr lang="en-US" altLang="ar-SA"/>
              <a:t>Dynamic Routing Protocols</a:t>
            </a:r>
          </a:p>
        </p:txBody>
      </p:sp>
      <p:sp>
        <p:nvSpPr>
          <p:cNvPr id="11267" name="Rectangle 3">
            <a:extLst>
              <a:ext uri="{FF2B5EF4-FFF2-40B4-BE49-F238E27FC236}">
                <a16:creationId xmlns:a16="http://schemas.microsoft.com/office/drawing/2014/main" id="{A436F653-D4E2-C3A9-5ECB-E4942B33BAFF}"/>
              </a:ext>
            </a:extLst>
          </p:cNvPr>
          <p:cNvSpPr>
            <a:spLocks noGrp="1" noChangeArrowheads="1"/>
          </p:cNvSpPr>
          <p:nvPr>
            <p:ph type="body" idx="1"/>
          </p:nvPr>
        </p:nvSpPr>
        <p:spPr>
          <a:xfrm>
            <a:off x="655638" y="1392238"/>
            <a:ext cx="7940675" cy="2210605"/>
          </a:xfrm>
        </p:spPr>
        <p:txBody>
          <a:bodyPr/>
          <a:lstStyle/>
          <a:p>
            <a:pPr eaLnBrk="1" hangingPunct="1"/>
            <a:r>
              <a:rPr lang="en-US" altLang="ar-SA" dirty="0"/>
              <a:t>The </a:t>
            </a:r>
            <a:r>
              <a:rPr lang="en-US" altLang="ar-SA" b="1" dirty="0"/>
              <a:t>purpose of a dynamic routing protocol</a:t>
            </a:r>
            <a:r>
              <a:rPr lang="en-US" altLang="ar-SA" dirty="0"/>
              <a:t> is to:</a:t>
            </a:r>
          </a:p>
          <a:p>
            <a:pPr marL="688975" lvl="1" indent="-225425" eaLnBrk="1" hangingPunct="1">
              <a:buFontTx/>
              <a:buChar char="–"/>
            </a:pPr>
            <a:r>
              <a:rPr lang="en-US" altLang="ar-SA" sz="2394" dirty="0">
                <a:solidFill>
                  <a:srgbClr val="0432FF"/>
                </a:solidFill>
                <a:latin typeface="Söhne"/>
                <a:cs typeface="Arial"/>
              </a:rPr>
              <a:t>Discover</a:t>
            </a:r>
            <a:r>
              <a:rPr lang="en-US" altLang="ar-SA" sz="2394" dirty="0">
                <a:solidFill>
                  <a:schemeClr val="tx1"/>
                </a:solidFill>
                <a:latin typeface="Söhne"/>
                <a:cs typeface="Arial"/>
              </a:rPr>
              <a:t> remote networks</a:t>
            </a:r>
          </a:p>
          <a:p>
            <a:pPr marL="688975" lvl="1" indent="-225425" eaLnBrk="1" hangingPunct="1">
              <a:buFontTx/>
              <a:buChar char="–"/>
            </a:pPr>
            <a:r>
              <a:rPr lang="en-US" altLang="ar-SA" sz="2394" dirty="0">
                <a:solidFill>
                  <a:srgbClr val="0432FF"/>
                </a:solidFill>
                <a:latin typeface="Söhne"/>
                <a:cs typeface="Arial"/>
              </a:rPr>
              <a:t>Maintaining</a:t>
            </a:r>
            <a:r>
              <a:rPr lang="en-US" altLang="ar-SA" sz="2394" dirty="0">
                <a:solidFill>
                  <a:schemeClr val="tx1"/>
                </a:solidFill>
                <a:latin typeface="Söhne"/>
                <a:cs typeface="Arial"/>
              </a:rPr>
              <a:t> up-to-date routing information</a:t>
            </a:r>
          </a:p>
          <a:p>
            <a:pPr marL="688975" lvl="1" indent="-225425" eaLnBrk="1" hangingPunct="1">
              <a:buFontTx/>
              <a:buChar char="–"/>
            </a:pPr>
            <a:r>
              <a:rPr lang="en-US" altLang="ar-SA" sz="2394" dirty="0">
                <a:solidFill>
                  <a:srgbClr val="0432FF"/>
                </a:solidFill>
                <a:latin typeface="Söhne"/>
                <a:cs typeface="Arial"/>
              </a:rPr>
              <a:t>Choosing the best path </a:t>
            </a:r>
            <a:r>
              <a:rPr lang="en-US" altLang="ar-SA" sz="2394" dirty="0">
                <a:solidFill>
                  <a:schemeClr val="tx1"/>
                </a:solidFill>
                <a:latin typeface="Söhne"/>
                <a:cs typeface="Arial"/>
              </a:rPr>
              <a:t>to destination networks</a:t>
            </a:r>
          </a:p>
          <a:p>
            <a:pPr marL="688975" lvl="1" indent="-225425" eaLnBrk="1" hangingPunct="1">
              <a:buFontTx/>
              <a:buChar char="–"/>
            </a:pPr>
            <a:r>
              <a:rPr lang="en-US" altLang="ar-SA" sz="2394" dirty="0">
                <a:solidFill>
                  <a:schemeClr val="tx1"/>
                </a:solidFill>
                <a:latin typeface="Söhne"/>
                <a:cs typeface="Arial"/>
              </a:rPr>
              <a:t>Ability to </a:t>
            </a:r>
            <a:r>
              <a:rPr lang="en-US" altLang="ar-SA" sz="2394" dirty="0">
                <a:solidFill>
                  <a:srgbClr val="0432FF"/>
                </a:solidFill>
                <a:latin typeface="Söhne"/>
                <a:cs typeface="Arial"/>
              </a:rPr>
              <a:t>find a new best path </a:t>
            </a:r>
            <a:r>
              <a:rPr lang="en-US" altLang="ar-SA" sz="2394" dirty="0">
                <a:solidFill>
                  <a:schemeClr val="tx1"/>
                </a:solidFill>
                <a:latin typeface="Söhne"/>
                <a:cs typeface="Arial"/>
              </a:rPr>
              <a:t>if the current path is no longer available</a:t>
            </a:r>
          </a:p>
        </p:txBody>
      </p:sp>
      <p:pic>
        <p:nvPicPr>
          <p:cNvPr id="11268" name="Picture 6">
            <a:extLst>
              <a:ext uri="{FF2B5EF4-FFF2-40B4-BE49-F238E27FC236}">
                <a16:creationId xmlns:a16="http://schemas.microsoft.com/office/drawing/2014/main" id="{E4358843-8F3A-C29C-B4DB-FCEFD437BF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439" y="3602843"/>
            <a:ext cx="8256587" cy="2629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a:extLst>
              <a:ext uri="{FF2B5EF4-FFF2-40B4-BE49-F238E27FC236}">
                <a16:creationId xmlns:a16="http://schemas.microsoft.com/office/drawing/2014/main" id="{6A4E8C98-703E-FA01-B8DE-DA98AFA90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267200"/>
            <a:ext cx="6507163" cy="1822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3315" name="Rectangle 2">
            <a:extLst>
              <a:ext uri="{FF2B5EF4-FFF2-40B4-BE49-F238E27FC236}">
                <a16:creationId xmlns:a16="http://schemas.microsoft.com/office/drawing/2014/main" id="{CEC07F58-0EFA-0D81-C405-A6E71557785F}"/>
              </a:ext>
            </a:extLst>
          </p:cNvPr>
          <p:cNvSpPr>
            <a:spLocks noGrp="1" noChangeArrowheads="1"/>
          </p:cNvSpPr>
          <p:nvPr>
            <p:ph type="title"/>
          </p:nvPr>
        </p:nvSpPr>
        <p:spPr/>
        <p:txBody>
          <a:bodyPr/>
          <a:lstStyle/>
          <a:p>
            <a:pPr eaLnBrk="1" hangingPunct="1"/>
            <a:r>
              <a:rPr lang="en-US" altLang="ar-SA"/>
              <a:t>Dynamic Routing Protocols</a:t>
            </a:r>
          </a:p>
        </p:txBody>
      </p:sp>
      <p:sp>
        <p:nvSpPr>
          <p:cNvPr id="13316" name="Rectangle 3">
            <a:extLst>
              <a:ext uri="{FF2B5EF4-FFF2-40B4-BE49-F238E27FC236}">
                <a16:creationId xmlns:a16="http://schemas.microsoft.com/office/drawing/2014/main" id="{F1959CB7-D5FF-C555-151E-212A140426A3}"/>
              </a:ext>
            </a:extLst>
          </p:cNvPr>
          <p:cNvSpPr>
            <a:spLocks noGrp="1" noChangeArrowheads="1"/>
          </p:cNvSpPr>
          <p:nvPr>
            <p:ph type="body" idx="1"/>
          </p:nvPr>
        </p:nvSpPr>
        <p:spPr>
          <a:xfrm>
            <a:off x="655638" y="1392238"/>
            <a:ext cx="7940675" cy="2947474"/>
          </a:xfrm>
        </p:spPr>
        <p:txBody>
          <a:bodyPr/>
          <a:lstStyle/>
          <a:p>
            <a:pPr eaLnBrk="1" hangingPunct="1"/>
            <a:r>
              <a:rPr lang="en-US" altLang="ar-SA" b="1" dirty="0"/>
              <a:t>Components of a routing protocol</a:t>
            </a:r>
          </a:p>
          <a:p>
            <a:pPr marL="688975" lvl="1" indent="-225425" eaLnBrk="1" hangingPunct="1">
              <a:buFontTx/>
              <a:buChar char="–"/>
            </a:pPr>
            <a:r>
              <a:rPr lang="en-US" altLang="ar-SA" sz="2394" dirty="0">
                <a:solidFill>
                  <a:srgbClr val="0432FF"/>
                </a:solidFill>
                <a:latin typeface="Söhne"/>
                <a:cs typeface="Arial"/>
              </a:rPr>
              <a:t>Algorithm</a:t>
            </a:r>
          </a:p>
          <a:p>
            <a:pPr marL="1139825" lvl="2" indent="-225425">
              <a:buFontTx/>
              <a:buChar char="•"/>
            </a:pPr>
            <a:r>
              <a:rPr lang="en-US" altLang="ar-SA" sz="2394" dirty="0">
                <a:solidFill>
                  <a:schemeClr val="tx1"/>
                </a:solidFill>
                <a:latin typeface="Söhne"/>
                <a:cs typeface="Arial"/>
              </a:rPr>
              <a:t>In the case of a routing protocol algorithms are used for facilitating routing information and best path determination</a:t>
            </a:r>
          </a:p>
          <a:p>
            <a:pPr marL="688975" lvl="1" indent="-225425" eaLnBrk="1" hangingPunct="1">
              <a:buFontTx/>
              <a:buChar char="–"/>
            </a:pPr>
            <a:r>
              <a:rPr lang="en-US" altLang="ar-SA" sz="2394" b="1" dirty="0">
                <a:solidFill>
                  <a:srgbClr val="0432FF"/>
                </a:solidFill>
                <a:latin typeface="Söhne"/>
                <a:cs typeface="Arial"/>
              </a:rPr>
              <a:t>Routing protocol messages</a:t>
            </a:r>
          </a:p>
          <a:p>
            <a:pPr marL="1139825" lvl="2" indent="-225425" eaLnBrk="1" hangingPunct="1">
              <a:buFontTx/>
              <a:buChar char="•"/>
            </a:pPr>
            <a:r>
              <a:rPr lang="en-US" altLang="ar-SA" sz="2394" dirty="0">
                <a:solidFill>
                  <a:schemeClr val="tx1"/>
                </a:solidFill>
                <a:latin typeface="Söhne"/>
                <a:cs typeface="Arial"/>
              </a:rPr>
              <a:t>These are messages for discovering neighbors and exchange of routing information</a:t>
            </a: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20672</TotalTime>
  <Words>1095</Words>
  <Application>Microsoft Macintosh PowerPoint</Application>
  <PresentationFormat>On-screen Show (4:3)</PresentationFormat>
  <Paragraphs>176</Paragraphs>
  <Slides>29</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Calibri</vt:lpstr>
      <vt:lpstr>Google Sans</vt:lpstr>
      <vt:lpstr>Helvetica</vt:lpstr>
      <vt:lpstr>Inter</vt:lpstr>
      <vt:lpstr>Söhne</vt:lpstr>
      <vt:lpstr>Wingdings</vt:lpstr>
      <vt:lpstr>Work Sans</vt:lpstr>
      <vt:lpstr>1_Office Theme</vt:lpstr>
      <vt:lpstr>2_Office Theme</vt:lpstr>
      <vt:lpstr>Networking</vt:lpstr>
      <vt:lpstr>Routing protocol</vt:lpstr>
      <vt:lpstr>Routing protocol</vt:lpstr>
      <vt:lpstr>Why Routing protocols are important </vt:lpstr>
      <vt:lpstr>Types Of Routing Protocol</vt:lpstr>
      <vt:lpstr>Why Routing protocols are important </vt:lpstr>
      <vt:lpstr>Dynamic Routing Protocols</vt:lpstr>
      <vt:lpstr>Dynamic Routing Protocols</vt:lpstr>
      <vt:lpstr>Dynamic Routing Protocols</vt:lpstr>
      <vt:lpstr>PowerPoint Presentation</vt:lpstr>
      <vt:lpstr>Classifying Routing Protocols</vt:lpstr>
      <vt:lpstr>Classifying Routing Protocols</vt:lpstr>
      <vt:lpstr>Classifying Routing Protocols</vt:lpstr>
      <vt:lpstr>Classifying Routing Protocols</vt:lpstr>
      <vt:lpstr>Distance-Vector Protocol</vt:lpstr>
      <vt:lpstr>Distance-Vector Protocol</vt:lpstr>
      <vt:lpstr>Routing Information Protocol (RIP)</vt:lpstr>
      <vt:lpstr>Routing Information Protocol (RIP)</vt:lpstr>
      <vt:lpstr>Configuring RIP </vt:lpstr>
      <vt:lpstr>link-state routing protocol</vt:lpstr>
      <vt:lpstr>link-state routing protocol</vt:lpstr>
      <vt:lpstr>How OSPF work </vt:lpstr>
      <vt:lpstr>link-state routing protocol</vt:lpstr>
      <vt:lpstr>link-state routing protocol</vt:lpstr>
      <vt:lpstr>link-state routing protocol</vt:lpstr>
      <vt:lpstr>link-state routing protocol</vt:lpstr>
      <vt:lpstr>Configuring OSPF</vt:lpstr>
      <vt:lpstr>Distance-Vector Protocol</vt:lpstr>
      <vt:lpstr>Configuring EIRGP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Information Security</dc:title>
  <dc:creator>meyadat</dc:creator>
  <cp:lastModifiedBy>Mohamed Gorada</cp:lastModifiedBy>
  <cp:revision>18</cp:revision>
  <dcterms:created xsi:type="dcterms:W3CDTF">2023-03-05T13:09:23Z</dcterms:created>
  <dcterms:modified xsi:type="dcterms:W3CDTF">2025-05-21T08:27:08Z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2018-02-23T00:00:00Z</vt:filetime>
  </property>
  <property fmtid="{D5CDD505-2E9C-101B-9397-08002B2CF9AE}" pid="3" name="Creator">
    <vt:lpwstr>Microsoft® PowerPoint® 2016</vt:lpwstr>
  </property>
  <property fmtid="{D5CDD505-2E9C-101B-9397-08002B2CF9AE}" pid="4" name="LastSaved">
    <vt:filetime>2023-03-05T00:00:00Z</vt:filetime>
  </property>
</Properties>
</file>