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4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8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8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5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2A3-BD00-1A21-7D44-3A6D71C36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1990’s 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1BEAE-D888-69C0-D9F8-60A5E93A2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6AC9-AD44-60D6-0D3A-78877DDA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Operating System and what did it do in the 1990s?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34F7-5CFF-BFF9-9396-4BC09BFB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Operating System (OS) is a system software which manages both hardware (physical) and software (digital) resources, allowing efficiency in the use of applications as to allow a computer to function effectively. </a:t>
            </a:r>
          </a:p>
          <a:p>
            <a:r>
              <a:rPr lang="en-GB" dirty="0"/>
              <a:t>The Microsoft Disk OS (MS-DOS) was primarily used in the 1990s primarily in the early to mid years up until the appearance of Windows 95 then Windows 98 finally.</a:t>
            </a:r>
          </a:p>
          <a:p>
            <a:r>
              <a:rPr lang="en-GB" dirty="0"/>
              <a:t>In the 1990s Graphical User Interfaces (GUIs) gained more popularity and started to be further incorporated into systems with the reducing costs of computers allowing households to acquire them.</a:t>
            </a:r>
          </a:p>
        </p:txBody>
      </p:sp>
    </p:spTree>
    <p:extLst>
      <p:ext uri="{BB962C8B-B14F-4D97-AF65-F5344CB8AC3E}">
        <p14:creationId xmlns:p14="http://schemas.microsoft.com/office/powerpoint/2010/main" val="18057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20E43-F819-E167-CA10-7702250C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394-D446-B63D-D85C-C3F3561A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used in the 1990s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F90F-44D7-9DA2-61B4-31F0143B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667250"/>
          </a:xfrm>
        </p:spPr>
        <p:txBody>
          <a:bodyPr>
            <a:normAutofit/>
          </a:bodyPr>
          <a:lstStyle/>
          <a:p>
            <a:r>
              <a:rPr lang="en-GB" dirty="0"/>
              <a:t>Unix was still in use during the early years of the 1990s</a:t>
            </a:r>
          </a:p>
          <a:p>
            <a:r>
              <a:rPr lang="en-GB" dirty="0"/>
              <a:t>Windows 3.0 was developed in </a:t>
            </a:r>
            <a:r>
              <a:rPr lang="en-GB" b="1" dirty="0"/>
              <a:t>1990</a:t>
            </a:r>
            <a:r>
              <a:rPr lang="en-GB" dirty="0"/>
              <a:t>, compatible with the Microsoft Disk OS (MS-DOS) gaining popularity.</a:t>
            </a:r>
          </a:p>
          <a:p>
            <a:r>
              <a:rPr lang="en-GB" dirty="0"/>
              <a:t>Linux was developed in </a:t>
            </a:r>
            <a:r>
              <a:rPr lang="en-GB" b="1" dirty="0"/>
              <a:t>1991</a:t>
            </a:r>
            <a:r>
              <a:rPr lang="en-GB" dirty="0"/>
              <a:t>, introducing open source development</a:t>
            </a:r>
          </a:p>
          <a:p>
            <a:r>
              <a:rPr lang="en-GB" dirty="0"/>
              <a:t>Mac OS (System 7) developed in </a:t>
            </a:r>
            <a:r>
              <a:rPr lang="en-GB" b="1" dirty="0"/>
              <a:t>1991</a:t>
            </a:r>
          </a:p>
          <a:p>
            <a:r>
              <a:rPr lang="en-GB" dirty="0"/>
              <a:t>Windows 95 was released in 1995 replacing the 3.X systems, gaining massive popularity, system could integrate MS-DOS and Windows</a:t>
            </a:r>
          </a:p>
          <a:p>
            <a:r>
              <a:rPr lang="en-GB" dirty="0"/>
              <a:t>Mac OS 8 developed in </a:t>
            </a:r>
            <a:r>
              <a:rPr lang="en-GB" b="1" dirty="0"/>
              <a:t>1997</a:t>
            </a:r>
          </a:p>
          <a:p>
            <a:r>
              <a:rPr lang="en-GB" dirty="0"/>
              <a:t>Windows 98 released in </a:t>
            </a:r>
            <a:r>
              <a:rPr lang="en-GB" b="1" dirty="0"/>
              <a:t>1998</a:t>
            </a:r>
            <a:r>
              <a:rPr lang="en-GB" dirty="0"/>
              <a:t>, this replaced the 95 system, being able to support disk partitions greater than 2 GB</a:t>
            </a:r>
          </a:p>
          <a:p>
            <a:r>
              <a:rPr lang="en-GB" dirty="0"/>
              <a:t>Mac OS 9 developed in </a:t>
            </a:r>
            <a:r>
              <a:rPr lang="en-GB" b="1" dirty="0"/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261350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5865-869A-5D5B-EDFE-CCE94B21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8E0-BE52-FAAB-14C7-14754579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value in the 1990s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F26-37F6-B4C8-4311-0735873E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Computers started become more commercial during the final years of the 19</a:t>
            </a:r>
            <a:r>
              <a:rPr lang="en-GB" baseline="30000" dirty="0"/>
              <a:t>th</a:t>
            </a:r>
            <a:r>
              <a:rPr lang="en-GB" dirty="0"/>
              <a:t> century, the development of operating systems with GUIs built in (</a:t>
            </a:r>
            <a:r>
              <a:rPr lang="en-GB" dirty="0" err="1"/>
              <a:t>eg</a:t>
            </a:r>
            <a:r>
              <a:rPr lang="en-GB" dirty="0"/>
              <a:t> Windows 3.X, Windows 95 and 98, Mac OS 7/8/9) allowed ease of use replacing text with more easy to understand icons, reducing the barrier of understanding and access.</a:t>
            </a:r>
          </a:p>
          <a:p>
            <a:r>
              <a:rPr lang="en-GB" dirty="0"/>
              <a:t>The Internet developed popularity in the 1990s with the invention of the World Wide Web in </a:t>
            </a:r>
            <a:r>
              <a:rPr lang="en-GB" b="1" dirty="0"/>
              <a:t>1991 </a:t>
            </a:r>
            <a:r>
              <a:rPr lang="en-GB" dirty="0"/>
              <a:t>and operating systems beginning to bundle Internet support into their OS.</a:t>
            </a:r>
          </a:p>
          <a:p>
            <a:r>
              <a:rPr lang="en-GB" dirty="0"/>
              <a:t>OS multi-tasking capabilities were quickly developing in the 1990s allowing multiple programs to run at once, helping business and individuals efficiency.</a:t>
            </a:r>
          </a:p>
        </p:txBody>
      </p:sp>
    </p:spTree>
    <p:extLst>
      <p:ext uri="{BB962C8B-B14F-4D97-AF65-F5344CB8AC3E}">
        <p14:creationId xmlns:p14="http://schemas.microsoft.com/office/powerpoint/2010/main" val="151015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23E0-FEDF-BA05-33CB-88D7B0C6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66C-9500-5A4E-7AE6-524F181E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In Conclusion, the 1990s had a large development in ease of use, with the regulation of GUIs and the move away from the MS-DOS, furthermore the more common integration of the internet into OS developed business and individual relations in a positive direction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399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1990’s Operating Systems</vt:lpstr>
      <vt:lpstr>What is an Operating System and what did it do in the 1990s?</vt:lpstr>
      <vt:lpstr>Operating Systems used in the 1990s</vt:lpstr>
      <vt:lpstr>Operating Systems value in the 1990s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3</cp:revision>
  <dcterms:created xsi:type="dcterms:W3CDTF">2025-06-23T08:33:52Z</dcterms:created>
  <dcterms:modified xsi:type="dcterms:W3CDTF">2025-06-23T09:23:53Z</dcterms:modified>
</cp:coreProperties>
</file>