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AF08-1BF1-CEF3-78DE-880FDA5D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9B233-3359-5588-9F91-0C5C1634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6C6E-32F4-CD24-9932-ABE6CE52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9A6D-8BC0-B15C-9232-269451A5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6EF8E-802E-FF55-EBFA-052B10E1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1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DB3E-5928-1E72-024F-CFFE209D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156C0-A296-6288-1028-6E4C0C54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83E8-3FC3-0022-53FD-A5C8CA0D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4854-D864-D715-B666-A1D8A793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0FBF-94A5-8A94-1E6F-00DA15EA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3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57958-14DF-951C-3D4F-2EBE9744C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2739D-430E-AF48-9E0A-C5430DA6A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662AE-6B64-EECD-31D7-C2AFB3CF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31F1-7B90-46AA-5595-C8DE72E2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993E6-3829-DBAC-A8E8-4E751893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64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DE01-8F9C-AD6E-C91E-951EBADC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E89-E629-644F-D579-766B2039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E6EDA-BE7A-1330-4F48-9EF32636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EF2BB-CAC9-7DCD-3D82-E700D272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01C2-A105-5F23-1B7C-7FCC1244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9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4BE3-FAD9-9CFC-7C92-CF613DBF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04300-3960-083B-FEFA-4B5EDA7B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FE00-4A7D-F463-124E-DCF27D60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ACCDA-3DB9-B5E5-24AF-A241A194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8AC4-C90E-0382-C8BD-CE7A8AA2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3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5B27-4A6B-619B-D50C-39D24581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35AB-A51A-6B02-55AB-5A0A11AB5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062D-A09A-759E-3FA4-9BC8ECA2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BC2B7-289B-92D7-C7CA-95170C8A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7FD6B-F844-4240-FEB2-81E3ABF6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57D3E-ECE8-4CAA-F149-69907397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83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1191-DD4C-1B9F-981E-95E2A3F8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3D2EF-3223-8E77-DD58-325985986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F496C-AF27-1E7F-A308-E0651370E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3AD92-CF6E-3167-6F7C-ACC098B82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08CED-0051-092A-6F04-C1F20DA56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813F0-8D3E-5D6A-05D2-129A81A2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ABE2A-60E8-D779-F359-D8F2602D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63E4B-7947-ACC7-31EC-6919AF7C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2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FDD1-B94F-4E33-47EF-E1790C59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3410A-20C4-9EF0-56DF-5A525480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3FE0D-D7F2-1D51-28C5-FA52F0B5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3DF6E-4BD7-9456-B8AD-10DBC1AE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37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DA69E-1FD4-B8FD-B378-54020A5C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91A4E-C601-70B5-1C41-8D4A558A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847EA-2135-F70C-FD86-DF86B692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84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B465-105E-5829-B42A-8ED565BB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5BF5-805C-F660-79F3-C3EAD343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6D20C-4521-D7BA-797F-E372D1EE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BEA4-BE85-5E0F-9213-671DE309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7348A-14B7-B041-40D6-905D4F64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701FC-C655-5992-9C38-B95E7521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3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F24D-61D3-F14F-1B38-4BA91251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05275-6CA3-FD19-0C62-4B77551FD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B38F3-FDCE-10B3-1C92-DB9A97100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D1489-006A-5409-D41A-01446C00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EFFC-3BAF-2414-636D-178AEC52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0CF3A-503D-1854-5E2A-95941F5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75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5E2FD-2F65-3D11-A79A-1884A9B2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CD9B9-DB78-3B06-B814-05E91DA1B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BD00E-0FC7-4DA7-7F41-6014312A0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6F18F-242A-48E0-8EA2-36B1E4CAECCB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EB18-311E-8CE9-5BE3-CA0EBFAA6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D045-3CBA-6A17-E0F1-00CAF2424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90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C60A-AA3F-A535-BF1D-C76EC5012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LINUX UBUNTU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B18AA-1044-791D-113A-7C5DFCEBC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2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D39C-9743-33AB-CCDE-8D4359DB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Account creation </a:t>
            </a:r>
            <a:r>
              <a:rPr lang="en-GB" dirty="0" err="1"/>
              <a:t>gui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5FF9-60FC-86A4-E250-217D0691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C8DFF-5FF5-3204-600F-B7CC61773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47" y="1636712"/>
            <a:ext cx="7105215" cy="4856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D8FF8-E698-635F-5447-31D4FE7D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105" y="1825625"/>
            <a:ext cx="7121248" cy="4856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AF855C-D75C-360E-7D21-981C7C9F0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61" y="60325"/>
            <a:ext cx="63836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4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263A-7B4B-A6B7-B25B-137BE82B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Account creation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C58D-B60F-2030-A959-79A33E0D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5CB5E-4A71-EB54-781C-3BA27AF7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6133"/>
            <a:ext cx="7705837" cy="5256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DB7D55-EE06-31A9-2CFE-8E91D006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35" y="1566913"/>
            <a:ext cx="6741865" cy="46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6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B8E-EDB5-3978-EE0C-BE615298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9A65-8EDE-B7C2-5E9A-41BA9B7B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0" y="605896"/>
            <a:ext cx="2108200" cy="5571067"/>
          </a:xfrm>
        </p:spPr>
        <p:txBody>
          <a:bodyPr/>
          <a:lstStyle/>
          <a:p>
            <a:r>
              <a:rPr lang="en-GB" dirty="0"/>
              <a:t>Give </a:t>
            </a:r>
            <a:r>
              <a:rPr lang="en-GB" dirty="0" err="1"/>
              <a:t>sudo</a:t>
            </a:r>
            <a:r>
              <a:rPr lang="en-GB" dirty="0"/>
              <a:t> privileges to new admin user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816A1-935F-3736-0EED-992889D2F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4" y="681037"/>
            <a:ext cx="81636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9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EE8D-AE4A-390A-3D63-0EEA9495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340A-354B-24C7-9E54-4625DE75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AFF1E-8914-715B-7740-0BF7492E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05" y="0"/>
            <a:ext cx="10072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1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0EBB-9861-C915-1C06-9FC3CB24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0919-CDA8-651A-5C95-30088487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98B32-9873-A267-3CD1-EA701CF2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3465"/>
            <a:ext cx="10924077" cy="369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A248-F545-6514-9231-25902CB5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89D9DE-6884-1E4C-E448-4B20B73EC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Download latest Ubuntu ISO image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711E82-6261-47D5-8842-610F2F3E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95889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2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F7079-AD6D-721E-89B2-49416811B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DB2B-8D26-B607-465A-5D598309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2ABD7-42A6-3960-2B21-45BFA029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Begin setup for </a:t>
            </a:r>
            <a:r>
              <a:rPr lang="en-GB" dirty="0" err="1"/>
              <a:t>vm</a:t>
            </a:r>
            <a:r>
              <a:rPr lang="en-GB" dirty="0"/>
              <a:t> creation,</a:t>
            </a:r>
          </a:p>
          <a:p>
            <a:r>
              <a:rPr lang="en-GB" dirty="0"/>
              <a:t>Name</a:t>
            </a:r>
          </a:p>
          <a:p>
            <a:r>
              <a:rPr lang="en-GB" dirty="0"/>
              <a:t>Iso </a:t>
            </a:r>
          </a:p>
          <a:p>
            <a:r>
              <a:rPr lang="en-GB" dirty="0"/>
              <a:t>File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83B2A-BE1C-82FC-2D96-25A1202A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7" y="736456"/>
            <a:ext cx="6514521" cy="44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7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BF49B-50C7-5EA8-8A66-CB914A5A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96ED-AD88-1E8B-0215-0F7AB0EF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B3B845-CC0B-96BF-60A8-FBE2B260C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Set Password and user</a:t>
            </a:r>
          </a:p>
          <a:p>
            <a:r>
              <a:rPr lang="en-GB" dirty="0" err="1"/>
              <a:t>Vboxuser</a:t>
            </a:r>
            <a:r>
              <a:rPr lang="en-GB" dirty="0"/>
              <a:t> </a:t>
            </a:r>
          </a:p>
          <a:p>
            <a:r>
              <a:rPr lang="en-GB" dirty="0" err="1"/>
              <a:t>changeme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0B40D-45F8-21C3-922C-7EA226E3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4" y="632250"/>
            <a:ext cx="7328007" cy="52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7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11132-05BD-4962-E250-0D3324ED1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F31A-0345-463D-6298-C9593BD1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828570-00A8-632A-1EC5-9A70964D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Defining resources</a:t>
            </a:r>
          </a:p>
          <a:p>
            <a:r>
              <a:rPr lang="en-GB" dirty="0"/>
              <a:t>Finish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FCDF5-4E95-13B1-5C1B-F3CC7D138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9" y="0"/>
            <a:ext cx="5676906" cy="4045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E97D2-A131-EE42-92AA-D0063486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5" y="2522319"/>
            <a:ext cx="5286455" cy="37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2F44B-7BAE-66C7-AF35-0F2E59CE6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5D54-2AE0-0147-8898-139FE80A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0AE8CD-2964-D81C-2D14-6806AE34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Ubuntu process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97EC1-2100-8B29-DBAA-AFE58165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0" y="365125"/>
            <a:ext cx="7518585" cy="51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1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4EBC-EB77-3D6A-53B5-72224F32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8B83-1FB6-EB86-C364-3C8F80F9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818" y="782059"/>
            <a:ext cx="2514600" cy="529388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B9481-9080-E7ED-C70C-73FEBD40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1" y="782059"/>
            <a:ext cx="7751755" cy="52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0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4A27-DB33-B1A2-9B5B-F04105ED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0F7CF-9292-0481-442C-97D8B6F6F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102836" cy="5572702"/>
          </a:xfrm>
        </p:spPr>
      </p:pic>
    </p:spTree>
    <p:extLst>
      <p:ext uri="{BB962C8B-B14F-4D97-AF65-F5344CB8AC3E}">
        <p14:creationId xmlns:p14="http://schemas.microsoft.com/office/powerpoint/2010/main" val="18180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319A-2337-4BE0-B2D4-45C11CC7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08C6-F7F7-5216-6847-87D9AF61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182" y="365125"/>
            <a:ext cx="3179618" cy="5811838"/>
          </a:xfrm>
        </p:spPr>
        <p:txBody>
          <a:bodyPr/>
          <a:lstStyle/>
          <a:p>
            <a:r>
              <a:rPr lang="en-GB" dirty="0"/>
              <a:t>Ubuntu restarts after installation</a:t>
            </a:r>
          </a:p>
          <a:p>
            <a:endParaRPr lang="en-GB" dirty="0"/>
          </a:p>
          <a:p>
            <a:r>
              <a:rPr lang="en-GB" dirty="0"/>
              <a:t>Successful 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A3F58-66D4-88D8-6CA8-054A39F8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57" y="365125"/>
            <a:ext cx="851066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3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50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LINUX UBUNTU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 creation gui</vt:lpstr>
      <vt:lpstr>Account creation CLI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3</cp:revision>
  <dcterms:created xsi:type="dcterms:W3CDTF">2025-07-16T08:38:39Z</dcterms:created>
  <dcterms:modified xsi:type="dcterms:W3CDTF">2025-07-21T09:51:51Z</dcterms:modified>
</cp:coreProperties>
</file>