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3" r:id="rId1"/>
  </p:sldMasterIdLst>
  <p:sldIdLst>
    <p:sldId id="256" r:id="rId2"/>
    <p:sldId id="257" r:id="rId3"/>
    <p:sldId id="258" r:id="rId4"/>
    <p:sldId id="259" r:id="rId5"/>
    <p:sldId id="265" r:id="rId6"/>
    <p:sldId id="266" r:id="rId7"/>
    <p:sldId id="267" r:id="rId8"/>
    <p:sldId id="269" r:id="rId9"/>
    <p:sldId id="270" r:id="rId10"/>
    <p:sldId id="268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5BB3E-0327-49F6-B6B8-85C48AA45AF4}" v="15" dt="2025-06-24T09:24:46.9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la Stevenson" userId="dd223b88-ecd7-477f-9e48-1da1f7f9879b" providerId="ADAL" clId="{FFF5BB3E-0327-49F6-B6B8-85C48AA45AF4}"/>
    <pc:docChg chg="custSel addSld delSld modSld">
      <pc:chgData name="Camilla Stevenson" userId="dd223b88-ecd7-477f-9e48-1da1f7f9879b" providerId="ADAL" clId="{FFF5BB3E-0327-49F6-B6B8-85C48AA45AF4}" dt="2025-06-24T09:25:25.080" v="57" actId="6549"/>
      <pc:docMkLst>
        <pc:docMk/>
      </pc:docMkLst>
      <pc:sldChg chg="new del">
        <pc:chgData name="Camilla Stevenson" userId="dd223b88-ecd7-477f-9e48-1da1f7f9879b" providerId="ADAL" clId="{FFF5BB3E-0327-49F6-B6B8-85C48AA45AF4}" dt="2025-06-24T09:19:29.610" v="2" actId="47"/>
        <pc:sldMkLst>
          <pc:docMk/>
          <pc:sldMk cId="4208011659" sldId="264"/>
        </pc:sldMkLst>
      </pc:sldChg>
      <pc:sldChg chg="addSp delSp modSp add mod">
        <pc:chgData name="Camilla Stevenson" userId="dd223b88-ecd7-477f-9e48-1da1f7f9879b" providerId="ADAL" clId="{FFF5BB3E-0327-49F6-B6B8-85C48AA45AF4}" dt="2025-06-24T09:22:56.869" v="10" actId="20577"/>
        <pc:sldMkLst>
          <pc:docMk/>
          <pc:sldMk cId="0" sldId="265"/>
        </pc:sldMkLst>
        <pc:spChg chg="mod">
          <ac:chgData name="Camilla Stevenson" userId="dd223b88-ecd7-477f-9e48-1da1f7f9879b" providerId="ADAL" clId="{FFF5BB3E-0327-49F6-B6B8-85C48AA45AF4}" dt="2025-06-24T09:22:39.916" v="3"/>
          <ac:spMkLst>
            <pc:docMk/>
            <pc:sldMk cId="0" sldId="265"/>
            <ac:spMk id="2" creationId="{00000000-0000-0000-0000-000000000000}"/>
          </ac:spMkLst>
        </pc:spChg>
        <pc:spChg chg="add del mod">
          <ac:chgData name="Camilla Stevenson" userId="dd223b88-ecd7-477f-9e48-1da1f7f9879b" providerId="ADAL" clId="{FFF5BB3E-0327-49F6-B6B8-85C48AA45AF4}" dt="2025-06-24T09:22:56.869" v="10" actId="20577"/>
          <ac:spMkLst>
            <pc:docMk/>
            <pc:sldMk cId="0" sldId="265"/>
            <ac:spMk id="3" creationId="{00000000-0000-0000-0000-000000000000}"/>
          </ac:spMkLst>
        </pc:spChg>
        <pc:spChg chg="add">
          <ac:chgData name="Camilla Stevenson" userId="dd223b88-ecd7-477f-9e48-1da1f7f9879b" providerId="ADAL" clId="{FFF5BB3E-0327-49F6-B6B8-85C48AA45AF4}" dt="2025-06-24T09:22:45.292" v="4"/>
          <ac:spMkLst>
            <pc:docMk/>
            <pc:sldMk cId="0" sldId="265"/>
            <ac:spMk id="4" creationId="{45CE353C-B84A-D304-897C-8FC94A9888A4}"/>
          </ac:spMkLst>
        </pc:spChg>
        <pc:spChg chg="add mod">
          <ac:chgData name="Camilla Stevenson" userId="dd223b88-ecd7-477f-9e48-1da1f7f9879b" providerId="ADAL" clId="{FFF5BB3E-0327-49F6-B6B8-85C48AA45AF4}" dt="2025-06-24T09:22:50.389" v="7"/>
          <ac:spMkLst>
            <pc:docMk/>
            <pc:sldMk cId="0" sldId="265"/>
            <ac:spMk id="5" creationId="{0B293DC1-0B9A-8434-ADDF-6AE4B45AC35D}"/>
          </ac:spMkLst>
        </pc:spChg>
      </pc:sldChg>
      <pc:sldChg chg="modSp add mod">
        <pc:chgData name="Camilla Stevenson" userId="dd223b88-ecd7-477f-9e48-1da1f7f9879b" providerId="ADAL" clId="{FFF5BB3E-0327-49F6-B6B8-85C48AA45AF4}" dt="2025-06-24T09:23:34.617" v="20" actId="403"/>
        <pc:sldMkLst>
          <pc:docMk/>
          <pc:sldMk cId="0" sldId="266"/>
        </pc:sldMkLst>
        <pc:spChg chg="mod">
          <ac:chgData name="Camilla Stevenson" userId="dd223b88-ecd7-477f-9e48-1da1f7f9879b" providerId="ADAL" clId="{FFF5BB3E-0327-49F6-B6B8-85C48AA45AF4}" dt="2025-06-24T09:23:09.962" v="11"/>
          <ac:spMkLst>
            <pc:docMk/>
            <pc:sldMk cId="0" sldId="266"/>
            <ac:spMk id="2" creationId="{00000000-0000-0000-0000-000000000000}"/>
          </ac:spMkLst>
        </pc:spChg>
        <pc:spChg chg="mod">
          <ac:chgData name="Camilla Stevenson" userId="dd223b88-ecd7-477f-9e48-1da1f7f9879b" providerId="ADAL" clId="{FFF5BB3E-0327-49F6-B6B8-85C48AA45AF4}" dt="2025-06-24T09:23:34.617" v="20" actId="403"/>
          <ac:spMkLst>
            <pc:docMk/>
            <pc:sldMk cId="0" sldId="266"/>
            <ac:spMk id="3" creationId="{00000000-0000-0000-0000-000000000000}"/>
          </ac:spMkLst>
        </pc:spChg>
      </pc:sldChg>
      <pc:sldChg chg="modSp add mod">
        <pc:chgData name="Camilla Stevenson" userId="dd223b88-ecd7-477f-9e48-1da1f7f9879b" providerId="ADAL" clId="{FFF5BB3E-0327-49F6-B6B8-85C48AA45AF4}" dt="2025-06-24T09:23:57.972" v="26" actId="20577"/>
        <pc:sldMkLst>
          <pc:docMk/>
          <pc:sldMk cId="0" sldId="267"/>
        </pc:sldMkLst>
        <pc:spChg chg="mod">
          <ac:chgData name="Camilla Stevenson" userId="dd223b88-ecd7-477f-9e48-1da1f7f9879b" providerId="ADAL" clId="{FFF5BB3E-0327-49F6-B6B8-85C48AA45AF4}" dt="2025-06-24T09:23:41.361" v="21"/>
          <ac:spMkLst>
            <pc:docMk/>
            <pc:sldMk cId="0" sldId="267"/>
            <ac:spMk id="2" creationId="{00000000-0000-0000-0000-000000000000}"/>
          </ac:spMkLst>
        </pc:spChg>
        <pc:spChg chg="mod">
          <ac:chgData name="Camilla Stevenson" userId="dd223b88-ecd7-477f-9e48-1da1f7f9879b" providerId="ADAL" clId="{FFF5BB3E-0327-49F6-B6B8-85C48AA45AF4}" dt="2025-06-24T09:23:57.972" v="26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add mod">
        <pc:chgData name="Camilla Stevenson" userId="dd223b88-ecd7-477f-9e48-1da1f7f9879b" providerId="ADAL" clId="{FFF5BB3E-0327-49F6-B6B8-85C48AA45AF4}" dt="2025-06-24T09:25:25.080" v="57" actId="6549"/>
        <pc:sldMkLst>
          <pc:docMk/>
          <pc:sldMk cId="0" sldId="268"/>
        </pc:sldMkLst>
        <pc:spChg chg="mod">
          <ac:chgData name="Camilla Stevenson" userId="dd223b88-ecd7-477f-9e48-1da1f7f9879b" providerId="ADAL" clId="{FFF5BB3E-0327-49F6-B6B8-85C48AA45AF4}" dt="2025-06-24T09:25:25.080" v="57" actId="6549"/>
          <ac:spMkLst>
            <pc:docMk/>
            <pc:sldMk cId="0" sldId="268"/>
            <ac:spMk id="3" creationId="{00000000-0000-0000-0000-000000000000}"/>
          </ac:spMkLst>
        </pc:spChg>
      </pc:sldChg>
      <pc:sldChg chg="modSp add mod">
        <pc:chgData name="Camilla Stevenson" userId="dd223b88-ecd7-477f-9e48-1da1f7f9879b" providerId="ADAL" clId="{FFF5BB3E-0327-49F6-B6B8-85C48AA45AF4}" dt="2025-06-24T09:24:38.125" v="35"/>
        <pc:sldMkLst>
          <pc:docMk/>
          <pc:sldMk cId="2378205080" sldId="269"/>
        </pc:sldMkLst>
        <pc:spChg chg="mod">
          <ac:chgData name="Camilla Stevenson" userId="dd223b88-ecd7-477f-9e48-1da1f7f9879b" providerId="ADAL" clId="{FFF5BB3E-0327-49F6-B6B8-85C48AA45AF4}" dt="2025-06-24T09:24:09.501" v="28"/>
          <ac:spMkLst>
            <pc:docMk/>
            <pc:sldMk cId="2378205080" sldId="269"/>
            <ac:spMk id="2" creationId="{6427DEDC-E7D3-3C87-E395-8907BF085AEC}"/>
          </ac:spMkLst>
        </pc:spChg>
        <pc:spChg chg="mod">
          <ac:chgData name="Camilla Stevenson" userId="dd223b88-ecd7-477f-9e48-1da1f7f9879b" providerId="ADAL" clId="{FFF5BB3E-0327-49F6-B6B8-85C48AA45AF4}" dt="2025-06-24T09:24:38.125" v="35"/>
          <ac:spMkLst>
            <pc:docMk/>
            <pc:sldMk cId="2378205080" sldId="269"/>
            <ac:spMk id="3" creationId="{6E83B668-9AC5-E7EA-56E7-54FF214995D3}"/>
          </ac:spMkLst>
        </pc:spChg>
      </pc:sldChg>
      <pc:sldChg chg="modSp new mod">
        <pc:chgData name="Camilla Stevenson" userId="dd223b88-ecd7-477f-9e48-1da1f7f9879b" providerId="ADAL" clId="{FFF5BB3E-0327-49F6-B6B8-85C48AA45AF4}" dt="2025-06-24T09:24:57.527" v="38"/>
        <pc:sldMkLst>
          <pc:docMk/>
          <pc:sldMk cId="3314887960" sldId="270"/>
        </pc:sldMkLst>
        <pc:spChg chg="mod">
          <ac:chgData name="Camilla Stevenson" userId="dd223b88-ecd7-477f-9e48-1da1f7f9879b" providerId="ADAL" clId="{FFF5BB3E-0327-49F6-B6B8-85C48AA45AF4}" dt="2025-06-24T09:24:46.986" v="37"/>
          <ac:spMkLst>
            <pc:docMk/>
            <pc:sldMk cId="3314887960" sldId="270"/>
            <ac:spMk id="2" creationId="{5BF573B3-14BA-F9BB-72AD-3D7757BEBA9E}"/>
          </ac:spMkLst>
        </pc:spChg>
        <pc:spChg chg="mod">
          <ac:chgData name="Camilla Stevenson" userId="dd223b88-ecd7-477f-9e48-1da1f7f9879b" providerId="ADAL" clId="{FFF5BB3E-0327-49F6-B6B8-85C48AA45AF4}" dt="2025-06-24T09:24:57.527" v="38"/>
          <ac:spMkLst>
            <pc:docMk/>
            <pc:sldMk cId="3314887960" sldId="270"/>
            <ac:spMk id="3" creationId="{C453A31E-A2C1-98E5-5467-12D76FF088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481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26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64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907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47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5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32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679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73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011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83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Lesson 2: Windows CLI in a Virtual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Today's Goal: Learn and practice basic Windows CLI commands using a virtual machine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Submission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448191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sz="1800" dirty="0"/>
              <a:t>Choose 3 OSes (e.g. Windows, Windows Server, Linux)</a:t>
            </a:r>
          </a:p>
          <a:p>
            <a:endParaRPr sz="1800" dirty="0"/>
          </a:p>
          <a:p>
            <a:r>
              <a:rPr sz="1800" dirty="0"/>
              <a:t>Deliverables:</a:t>
            </a:r>
          </a:p>
          <a:p>
            <a:r>
              <a:rPr sz="1800" dirty="0"/>
              <a:t>- Single </a:t>
            </a:r>
            <a:r>
              <a:rPr sz="1800"/>
              <a:t>Word document</a:t>
            </a:r>
            <a:endParaRPr sz="1800" dirty="0"/>
          </a:p>
          <a:p>
            <a:r>
              <a:rPr sz="1800" dirty="0"/>
              <a:t>- Clear structure and headings</a:t>
            </a:r>
          </a:p>
          <a:p>
            <a:r>
              <a:rPr sz="1800" dirty="0"/>
              <a:t>- Include screenshots, diagrams, tables</a:t>
            </a:r>
          </a:p>
          <a:p>
            <a:endParaRPr sz="1800" dirty="0"/>
          </a:p>
          <a:p>
            <a:r>
              <a:rPr sz="1800" dirty="0"/>
              <a:t>Marks awarded for:</a:t>
            </a:r>
          </a:p>
          <a:p>
            <a:r>
              <a:rPr sz="1800" dirty="0"/>
              <a:t>- Understanding and analysis</a:t>
            </a:r>
          </a:p>
          <a:p>
            <a:r>
              <a:rPr sz="1800" dirty="0"/>
              <a:t>- Practical examples</a:t>
            </a:r>
          </a:p>
          <a:p>
            <a:r>
              <a:rPr sz="1800" dirty="0"/>
              <a:t>- Structure and clarity</a:t>
            </a:r>
          </a:p>
          <a:p>
            <a:r>
              <a:rPr sz="1800" dirty="0"/>
              <a:t>- Use of terminology</a:t>
            </a:r>
          </a:p>
          <a:p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Today’s Lesson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Set up a Windows Virtual Machine (VM)</a:t>
            </a:r>
          </a:p>
          <a:p>
            <a:r>
              <a:t>- Learn basic CLI commands (create, move, delete files)</a:t>
            </a:r>
          </a:p>
          <a:p>
            <a:r>
              <a:t>- Understand file permissions</a:t>
            </a:r>
          </a:p>
          <a:p>
            <a:r>
              <a:t>- Create and manage users</a:t>
            </a:r>
          </a:p>
          <a:p>
            <a:r>
              <a:t>- Reflect on real-world usage of commands</a:t>
            </a:r>
          </a:p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1: Set Up Your Windows VM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1. Open VirtualBox</a:t>
            </a:r>
          </a:p>
          <a:p>
            <a:r>
              <a:t>2. Create new VM: 'WindowsVM'</a:t>
            </a:r>
          </a:p>
          <a:p>
            <a:r>
              <a:t>3. Choose Windows 10 (64-bit)</a:t>
            </a:r>
          </a:p>
          <a:p>
            <a:r>
              <a:t>4. Allocate 2 GB RAM, 20 GB storage (VDI)</a:t>
            </a:r>
          </a:p>
          <a:p>
            <a:r>
              <a:t>5. Boot using a Windows ISO</a:t>
            </a:r>
          </a:p>
          <a:p>
            <a:r>
              <a:t>6. Complete install and open Command Prompt (Win + R &gt; cmd)</a:t>
            </a:r>
          </a:p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Let’s Do the First One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Open Command Prompt and type:</a:t>
            </a:r>
          </a:p>
          <a:p>
            <a:r>
              <a:t>mkdir TestFolder</a:t>
            </a:r>
          </a:p>
          <a:p>
            <a:endParaRPr/>
          </a:p>
          <a:p>
            <a:r>
              <a:t>Then:</a:t>
            </a:r>
          </a:p>
          <a:p>
            <a:r>
              <a:t>cd TestFolder</a:t>
            </a:r>
          </a:p>
          <a:p>
            <a:endParaRPr/>
          </a:p>
          <a:p>
            <a:r>
              <a:t>Check: Did it work? What do you see?</a:t>
            </a:r>
          </a:p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Now Try These Yourself</a:t>
            </a:r>
            <a:r>
              <a:rPr lang="en-GB" dirty="0"/>
              <a:t> - Worksheet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- echo Hello World &gt; test.txt</a:t>
            </a:r>
          </a:p>
          <a:p>
            <a:r>
              <a:t>- type test.txt</a:t>
            </a:r>
          </a:p>
          <a:p>
            <a:r>
              <a:t>- copy test.txt copy_test.txt</a:t>
            </a:r>
          </a:p>
          <a:p>
            <a:r>
              <a:t>- rename copy_test.txt renamed_test.txt</a:t>
            </a:r>
          </a:p>
          <a:p>
            <a:r>
              <a:t>- move renamed_test.txt ..</a:t>
            </a:r>
          </a:p>
          <a:p>
            <a:r>
              <a:t>- del test.txt</a:t>
            </a:r>
          </a:p>
          <a:p>
            <a:r>
              <a:t>- cd ..</a:t>
            </a:r>
          </a:p>
          <a:p>
            <a:r>
              <a:t>- rmdir TestFolder</a:t>
            </a:r>
          </a:p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Introduction to the Coursework (CW1)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/>
          </a:p>
          <a:p>
            <a:r>
              <a:t>Module: 401IT – Operating Systems</a:t>
            </a:r>
          </a:p>
          <a:p>
            <a:endParaRPr/>
          </a:p>
          <a:p>
            <a:r>
              <a:t>You will write a 2000-word report comparing operating systems and evaluating how they manage operations and security.</a:t>
            </a:r>
          </a:p>
          <a:p>
            <a:endParaRPr/>
          </a:p>
          <a:p>
            <a:r>
              <a:t>Focus Systems:</a:t>
            </a:r>
          </a:p>
          <a:p>
            <a:r>
              <a:t>- Windows</a:t>
            </a:r>
          </a:p>
          <a:p>
            <a:r>
              <a:t>- Windows Server</a:t>
            </a:r>
          </a:p>
          <a:p>
            <a:r>
              <a:t>- Linux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Coursework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Part 1 – Operational Management (60%)</a:t>
            </a:r>
          </a:p>
          <a:p>
            <a:r>
              <a:t>- Process &amp; service management</a:t>
            </a:r>
          </a:p>
          <a:p>
            <a:r>
              <a:t>- File systems</a:t>
            </a:r>
          </a:p>
          <a:p>
            <a:r>
              <a:t>- User accounts &amp; access control</a:t>
            </a:r>
          </a:p>
          <a:p>
            <a:r>
              <a:t>- Memory management</a:t>
            </a:r>
          </a:p>
          <a:p>
            <a:endParaRPr/>
          </a:p>
          <a:p>
            <a:r>
              <a:t>Part 2 – Security (40%)</a:t>
            </a:r>
          </a:p>
          <a:p>
            <a:r>
              <a:t>- OS vulnerabilities</a:t>
            </a:r>
          </a:p>
          <a:p>
            <a:r>
              <a:t>- Management strategies</a:t>
            </a:r>
          </a:p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Coursework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- Everything you do in lessons prepares you for this</a:t>
            </a:r>
          </a:p>
          <a:p>
            <a:r>
              <a:rPr dirty="0"/>
              <a:t>- Ask questions if you're unsure about terminology or tools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and Service Management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each OS starts, runs, and stops processes/services</a:t>
            </a:r>
          </a:p>
          <a:p>
            <a:r>
              <a:rPr lang="en-GB" dirty="0"/>
              <a:t>Use of Task Manager (Windows), </a:t>
            </a:r>
            <a:r>
              <a:rPr lang="en-GB" dirty="0" err="1"/>
              <a:t>systemctl</a:t>
            </a:r>
            <a:r>
              <a:rPr lang="en-GB" dirty="0"/>
              <a:t> (Linux), etc.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Systems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Compare FAT32, NTFS, ext4</a:t>
            </a:r>
          </a:p>
          <a:p>
            <a:r>
              <a:rPr lang="en-GB" sz="4000" dirty="0"/>
              <a:t>Features: performance, security, compatibility</a:t>
            </a:r>
          </a:p>
          <a:p>
            <a:r>
              <a:rPr lang="en-GB" sz="4000" dirty="0"/>
              <a:t>Show how folders/files are created or managed</a:t>
            </a:r>
            <a:endParaRPr sz="4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Accounts and Access Control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Types of user accounts (admin, standard, guest)</a:t>
            </a:r>
          </a:p>
          <a:p>
            <a:r>
              <a:rPr lang="en-GB" dirty="0"/>
              <a:t>Permissions, groups, access rights</a:t>
            </a:r>
          </a:p>
          <a:p>
            <a:r>
              <a:rPr lang="en-GB" dirty="0"/>
              <a:t>Password and account security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C8D68-9EE8-131C-5FE0-D5A19F00F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7DEDC-E7D3-3C87-E395-8907BF085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Memory Management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B668-9AC5-E7EA-56E7-54FF21499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Virtual memory, paging, RAM usage</a:t>
            </a:r>
          </a:p>
          <a:p>
            <a:r>
              <a:rPr lang="en-GB" dirty="0"/>
              <a:t>Swap files/page files</a:t>
            </a:r>
          </a:p>
          <a:p>
            <a:r>
              <a:rPr lang="en-GB" dirty="0"/>
              <a:t>Memory limits per user/app</a:t>
            </a:r>
          </a:p>
          <a:p>
            <a:endParaRPr lang="en-GB" dirty="0"/>
          </a:p>
          <a:p>
            <a:r>
              <a:rPr lang="en-GB" dirty="0"/>
              <a:t>📝 </a:t>
            </a:r>
            <a:r>
              <a:rPr lang="en-GB" i="1" dirty="0"/>
              <a:t>Tip: Use screenshots or command-line examples to show evidence of tasks completed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205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73B3-14BA-F9BB-72AD-3D7757BEB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Part B – Operating System Security (40%)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3A31E-A2C1-98E5-5467-12D76FF08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Analyse how your chosen OS handles </a:t>
            </a:r>
            <a:r>
              <a:rPr lang="en-GB" b="1" dirty="0"/>
              <a:t>security risks</a:t>
            </a:r>
            <a:r>
              <a:rPr lang="en-GB" dirty="0"/>
              <a:t> and what features are used to manage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Common threats (malware, privilege escalation, backdoors)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In-built security features (e.g. Windows Defender, </a:t>
            </a:r>
            <a:r>
              <a:rPr lang="en-GB" dirty="0" err="1"/>
              <a:t>SELinux</a:t>
            </a:r>
            <a:r>
              <a:rPr lang="en-GB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How the OS manages updates and patches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Access controls, firewalls, encryption</a:t>
            </a:r>
          </a:p>
          <a:p>
            <a:r>
              <a:rPr lang="en-GB" dirty="0"/>
              <a:t>📝 </a:t>
            </a:r>
            <a:r>
              <a:rPr lang="en-GB" i="1" dirty="0"/>
              <a:t>Tip: Link to real-world examples where possible, like recent OS vulnerabilities.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48879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</TotalTime>
  <Words>570</Words>
  <Application>Microsoft Office PowerPoint</Application>
  <PresentationFormat>On-screen Show (4:3)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Retrospect</vt:lpstr>
      <vt:lpstr>Lesson 2: Windows CLI in a Virtual Machine</vt:lpstr>
      <vt:lpstr>📘 Introduction to the Coursework (CW1)</vt:lpstr>
      <vt:lpstr>🧩 Coursework Breakdown</vt:lpstr>
      <vt:lpstr>💡 Coursework Tips</vt:lpstr>
      <vt:lpstr>Process and Service Management</vt:lpstr>
      <vt:lpstr>File Systems</vt:lpstr>
      <vt:lpstr>User Accounts and Access Control</vt:lpstr>
      <vt:lpstr>Memory Management</vt:lpstr>
      <vt:lpstr>Part B – Operating System Security (40%)</vt:lpstr>
      <vt:lpstr>📋 Submission &amp; Tips</vt:lpstr>
      <vt:lpstr>Overview of Today’s Lesson</vt:lpstr>
      <vt:lpstr>Part 1: Set Up Your Windows VM</vt:lpstr>
      <vt:lpstr>Let’s Do the First One Together</vt:lpstr>
      <vt:lpstr>Now Try These Yourself - Worksheet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Camilla Stevenson</cp:lastModifiedBy>
  <cp:revision>2</cp:revision>
  <dcterms:created xsi:type="dcterms:W3CDTF">2013-01-27T09:14:16Z</dcterms:created>
  <dcterms:modified xsi:type="dcterms:W3CDTF">2025-06-24T09:25:28Z</dcterms:modified>
  <cp:category/>
</cp:coreProperties>
</file>