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71" r:id="rId4"/>
    <p:sldId id="266" r:id="rId5"/>
    <p:sldId id="267" r:id="rId6"/>
    <p:sldId id="268" r:id="rId7"/>
    <p:sldId id="260" r:id="rId8"/>
    <p:sldId id="276" r:id="rId9"/>
    <p:sldId id="277" r:id="rId10"/>
    <p:sldId id="278" r:id="rId11"/>
    <p:sldId id="279" r:id="rId12"/>
    <p:sldId id="259" r:id="rId13"/>
    <p:sldId id="272" r:id="rId14"/>
    <p:sldId id="273" r:id="rId15"/>
    <p:sldId id="274" r:id="rId16"/>
    <p:sldId id="275" r:id="rId17"/>
    <p:sldId id="258" r:id="rId18"/>
    <p:sldId id="257" r:id="rId19"/>
    <p:sldId id="269" r:id="rId20"/>
    <p:sldId id="262" r:id="rId21"/>
    <p:sldId id="270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295F5-0239-42A9-9902-216E953E868C}" v="12" dt="2025-07-15T14:50:5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Stevenson" userId="dd223b88-ecd7-477f-9e48-1da1f7f9879b" providerId="ADAL" clId="{175295F5-0239-42A9-9902-216E953E868C}"/>
    <pc:docChg chg="addSld modSld sldOrd">
      <pc:chgData name="Camilla Stevenson" userId="dd223b88-ecd7-477f-9e48-1da1f7f9879b" providerId="ADAL" clId="{175295F5-0239-42A9-9902-216E953E868C}" dt="2025-07-15T14:51:51.948" v="81" actId="20577"/>
      <pc:docMkLst>
        <pc:docMk/>
      </pc:docMkLst>
      <pc:sldChg chg="ord">
        <pc:chgData name="Camilla Stevenson" userId="dd223b88-ecd7-477f-9e48-1da1f7f9879b" providerId="ADAL" clId="{175295F5-0239-42A9-9902-216E953E868C}" dt="2025-07-15T14:47:51.261" v="1"/>
        <pc:sldMkLst>
          <pc:docMk/>
          <pc:sldMk cId="3484107086" sldId="272"/>
        </pc:sldMkLst>
      </pc:sldChg>
      <pc:sldChg chg="addSp modSp add mod ord">
        <pc:chgData name="Camilla Stevenson" userId="dd223b88-ecd7-477f-9e48-1da1f7f9879b" providerId="ADAL" clId="{175295F5-0239-42A9-9902-216E953E868C}" dt="2025-07-15T14:48:20.309" v="13" actId="113"/>
        <pc:sldMkLst>
          <pc:docMk/>
          <pc:sldMk cId="1728246766" sldId="276"/>
        </pc:sldMkLst>
        <pc:spChg chg="add">
          <ac:chgData name="Camilla Stevenson" userId="dd223b88-ecd7-477f-9e48-1da1f7f9879b" providerId="ADAL" clId="{175295F5-0239-42A9-9902-216E953E868C}" dt="2025-07-15T14:47:58.008" v="5"/>
          <ac:spMkLst>
            <pc:docMk/>
            <pc:sldMk cId="1728246766" sldId="276"/>
            <ac:spMk id="3" creationId="{14CA664E-8129-085F-782F-DCDF059789E6}"/>
          </ac:spMkLst>
        </pc:spChg>
        <pc:spChg chg="mod">
          <ac:chgData name="Camilla Stevenson" userId="dd223b88-ecd7-477f-9e48-1da1f7f9879b" providerId="ADAL" clId="{175295F5-0239-42A9-9902-216E953E868C}" dt="2025-07-15T14:48:20.309" v="13" actId="113"/>
          <ac:spMkLst>
            <pc:docMk/>
            <pc:sldMk cId="1728246766" sldId="276"/>
            <ac:spMk id="4" creationId="{E49131DA-65EB-AB53-52A0-81EA568581C5}"/>
          </ac:spMkLst>
        </pc:spChg>
      </pc:sldChg>
      <pc:sldChg chg="addSp delSp modSp add mod">
        <pc:chgData name="Camilla Stevenson" userId="dd223b88-ecd7-477f-9e48-1da1f7f9879b" providerId="ADAL" clId="{175295F5-0239-42A9-9902-216E953E868C}" dt="2025-07-15T14:49:07.144" v="34" actId="14100"/>
        <pc:sldMkLst>
          <pc:docMk/>
          <pc:sldMk cId="1269149532" sldId="277"/>
        </pc:sldMkLst>
        <pc:spChg chg="mod">
          <ac:chgData name="Camilla Stevenson" userId="dd223b88-ecd7-477f-9e48-1da1f7f9879b" providerId="ADAL" clId="{175295F5-0239-42A9-9902-216E953E868C}" dt="2025-07-15T14:48:33.473" v="19" actId="20577"/>
          <ac:spMkLst>
            <pc:docMk/>
            <pc:sldMk cId="1269149532" sldId="277"/>
            <ac:spMk id="2" creationId="{D5C5D985-10E8-16A1-46F1-CCA28849A6C9}"/>
          </ac:spMkLst>
        </pc:spChg>
        <pc:spChg chg="add mod">
          <ac:chgData name="Camilla Stevenson" userId="dd223b88-ecd7-477f-9e48-1da1f7f9879b" providerId="ADAL" clId="{175295F5-0239-42A9-9902-216E953E868C}" dt="2025-07-15T14:49:07.144" v="34" actId="14100"/>
          <ac:spMkLst>
            <pc:docMk/>
            <pc:sldMk cId="1269149532" sldId="277"/>
            <ac:spMk id="3" creationId="{9433CC14-6913-2D90-0C72-DD65F6615BB1}"/>
          </ac:spMkLst>
        </pc:spChg>
        <pc:spChg chg="del mod">
          <ac:chgData name="Camilla Stevenson" userId="dd223b88-ecd7-477f-9e48-1da1f7f9879b" providerId="ADAL" clId="{175295F5-0239-42A9-9902-216E953E868C}" dt="2025-07-15T14:48:46.411" v="21"/>
          <ac:spMkLst>
            <pc:docMk/>
            <pc:sldMk cId="1269149532" sldId="277"/>
            <ac:spMk id="4" creationId="{75389CB7-038E-3AE5-B074-F3EE26C8913E}"/>
          </ac:spMkLst>
        </pc:spChg>
      </pc:sldChg>
      <pc:sldChg chg="addSp modSp add mod">
        <pc:chgData name="Camilla Stevenson" userId="dd223b88-ecd7-477f-9e48-1da1f7f9879b" providerId="ADAL" clId="{175295F5-0239-42A9-9902-216E953E868C}" dt="2025-07-15T14:49:57.591" v="65" actId="113"/>
        <pc:sldMkLst>
          <pc:docMk/>
          <pc:sldMk cId="2285641314" sldId="278"/>
        </pc:sldMkLst>
        <pc:spChg chg="mod">
          <ac:chgData name="Camilla Stevenson" userId="dd223b88-ecd7-477f-9e48-1da1f7f9879b" providerId="ADAL" clId="{175295F5-0239-42A9-9902-216E953E868C}" dt="2025-07-15T14:49:34.916" v="57" actId="20577"/>
          <ac:spMkLst>
            <pc:docMk/>
            <pc:sldMk cId="2285641314" sldId="278"/>
            <ac:spMk id="2" creationId="{43FCB59D-A198-E54E-1F23-C14BC571F679}"/>
          </ac:spMkLst>
        </pc:spChg>
        <pc:spChg chg="mod">
          <ac:chgData name="Camilla Stevenson" userId="dd223b88-ecd7-477f-9e48-1da1f7f9879b" providerId="ADAL" clId="{175295F5-0239-42A9-9902-216E953E868C}" dt="2025-07-15T14:49:57.591" v="65" actId="113"/>
          <ac:spMkLst>
            <pc:docMk/>
            <pc:sldMk cId="2285641314" sldId="278"/>
            <ac:spMk id="3" creationId="{8223694A-B889-E2C1-3EEB-26748D6A6D7E}"/>
          </ac:spMkLst>
        </pc:spChg>
        <pc:spChg chg="add">
          <ac:chgData name="Camilla Stevenson" userId="dd223b88-ecd7-477f-9e48-1da1f7f9879b" providerId="ADAL" clId="{175295F5-0239-42A9-9902-216E953E868C}" dt="2025-07-15T14:49:44.194" v="58"/>
          <ac:spMkLst>
            <pc:docMk/>
            <pc:sldMk cId="2285641314" sldId="278"/>
            <ac:spMk id="4" creationId="{CC5553F1-4204-C7FB-5174-3B44F9484211}"/>
          </ac:spMkLst>
        </pc:spChg>
      </pc:sldChg>
      <pc:sldChg chg="modSp add mod modNotesTx">
        <pc:chgData name="Camilla Stevenson" userId="dd223b88-ecd7-477f-9e48-1da1f7f9879b" providerId="ADAL" clId="{175295F5-0239-42A9-9902-216E953E868C}" dt="2025-07-15T14:51:51.948" v="81" actId="20577"/>
        <pc:sldMkLst>
          <pc:docMk/>
          <pc:sldMk cId="1077171400" sldId="279"/>
        </pc:sldMkLst>
        <pc:spChg chg="mod">
          <ac:chgData name="Camilla Stevenson" userId="dd223b88-ecd7-477f-9e48-1da1f7f9879b" providerId="ADAL" clId="{175295F5-0239-42A9-9902-216E953E868C}" dt="2025-07-15T14:50:21.185" v="68" actId="113"/>
          <ac:spMkLst>
            <pc:docMk/>
            <pc:sldMk cId="1077171400" sldId="279"/>
            <ac:spMk id="2" creationId="{1F4FAE1C-ADCC-C9BD-4089-A276A29BEC28}"/>
          </ac:spMkLst>
        </pc:spChg>
        <pc:spChg chg="mod">
          <ac:chgData name="Camilla Stevenson" userId="dd223b88-ecd7-477f-9e48-1da1f7f9879b" providerId="ADAL" clId="{175295F5-0239-42A9-9902-216E953E868C}" dt="2025-07-15T14:51:09.583" v="77" actId="113"/>
          <ac:spMkLst>
            <pc:docMk/>
            <pc:sldMk cId="1077171400" sldId="279"/>
            <ac:spMk id="3" creationId="{53765CBF-D46C-8CCA-BDF2-EC3217B72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9CE88-E9DE-487A-A20A-A56D0F5F0B47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8B002-80E0-42EB-8DF6-A9847C67D9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86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WMIC</a:t>
            </a:r>
            <a:r>
              <a:rPr lang="en-GB" dirty="0"/>
              <a:t> stands for </a:t>
            </a:r>
            <a:r>
              <a:rPr lang="en-GB" b="1" dirty="0"/>
              <a:t>Windows Management Instrumentation Command-line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Explanation:</a:t>
            </a:r>
          </a:p>
          <a:p>
            <a:r>
              <a:rPr lang="en-GB" dirty="0"/>
              <a:t>WMIC is a command-line tool that provides a simplified way to access </a:t>
            </a:r>
            <a:r>
              <a:rPr lang="en-GB" b="1" dirty="0"/>
              <a:t>Windows Management Instrumentation (WMI)</a:t>
            </a:r>
            <a:r>
              <a:rPr lang="en-GB" dirty="0"/>
              <a:t> — a set of extensions to the Windows Driver Model that provides an operating system interface through which instrumented components provide information and notification.</a:t>
            </a:r>
          </a:p>
          <a:p>
            <a:endParaRPr lang="en-GB" b="1" dirty="0"/>
          </a:p>
          <a:p>
            <a:r>
              <a:rPr lang="en-GB" b="1" dirty="0"/>
              <a:t>In plain terms:</a:t>
            </a:r>
          </a:p>
          <a:p>
            <a:r>
              <a:rPr lang="en-GB" dirty="0"/>
              <a:t>WMIC allows you to </a:t>
            </a:r>
            <a:r>
              <a:rPr lang="en-GB" b="1" dirty="0"/>
              <a:t>query system settings and perform administrative tasks</a:t>
            </a:r>
            <a:r>
              <a:rPr lang="en-GB" dirty="0"/>
              <a:t> (like managing user accounts, checking hardware, or setting configurations) using command-line scripts or commands, instead of navigating through menus or writing full PowerShell scripts.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8B002-80E0-42EB-8DF6-A9847C67D9B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4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7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5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8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6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6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CW2 – User Account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Evidence, Description &amp; Command Practice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9683C-73F0-9070-2378-C7DDC4F56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B59D-A198-E54E-1F23-C14BC571F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List All User Accounts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23694A-B889-E2C1-3EEB-26748D6A6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2580354"/>
            <a:ext cx="772778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Command: 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32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displays a list of all user accounts on the system.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564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29E07-D9B2-7DD6-02DA-9C9B55367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AE1C-ADCC-C9BD-4089-A276A29B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Set a password that expires in 30 days: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765CBF-D46C-8CCA-BDF2-EC3217B72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1595470"/>
            <a:ext cx="772778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wmic 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UserAccount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whereName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='username' set 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PasswordExpires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32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enables password expiry for the specified user. To enforce a 30-day expiry, combine this with a group policy or local security policy setting.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717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Linux: User Account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🧪 Task: Fill in the blanks with correct commands</a:t>
            </a:r>
          </a:p>
          <a:p>
            <a:r>
              <a:rPr dirty="0"/>
              <a:t>- Create a new user: _____________</a:t>
            </a:r>
          </a:p>
          <a:p>
            <a:r>
              <a:rPr dirty="0"/>
              <a:t>- Add user to </a:t>
            </a:r>
            <a:r>
              <a:rPr dirty="0" err="1"/>
              <a:t>sudo</a:t>
            </a:r>
            <a:r>
              <a:rPr dirty="0"/>
              <a:t> group: _____________</a:t>
            </a:r>
          </a:p>
          <a:p>
            <a:r>
              <a:rPr dirty="0"/>
              <a:t>- Lock a user account: _____________</a:t>
            </a:r>
          </a:p>
          <a:p>
            <a:r>
              <a:rPr dirty="0"/>
              <a:t>- Set a password policy (e.g., expiry): _____________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A899-F4BA-3465-0594-C0614621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Create a New User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5989C7-9764-DA19-EA5C-43CC13389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60" y="2087701"/>
            <a:ext cx="777428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adduser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command creates a new user account with the specified username. It also prompts for a password and sets up the user’s home directory. </a:t>
            </a:r>
          </a:p>
        </p:txBody>
      </p:sp>
    </p:spTree>
    <p:extLst>
      <p:ext uri="{BB962C8B-B14F-4D97-AF65-F5344CB8AC3E}">
        <p14:creationId xmlns:p14="http://schemas.microsoft.com/office/powerpoint/2010/main" val="348410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83002-4717-3F7A-887D-E70030A3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9A43-C4BA-9590-1E23-AF2B6E2B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 User to </a:t>
            </a:r>
            <a:r>
              <a:rPr lang="en-GB" b="1" dirty="0" err="1"/>
              <a:t>sudo</a:t>
            </a:r>
            <a:r>
              <a:rPr lang="en-GB" b="1" dirty="0"/>
              <a:t> Group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3BAAC4-5AB1-B024-969D-AA4525CA1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60" y="1841480"/>
            <a:ext cx="777428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usermod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32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adds the user to the 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group, allowing them to execute administrative (root-level) commands using 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en-GB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aG</a:t>
            </a: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means append to groups.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624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F770-78B4-F724-D8C0-146CBED2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Lock a User Account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5DE362-1796-7522-4414-82F711BC9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2518587"/>
            <a:ext cx="75438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usermod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-L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locks the user account, preventing the user from logging in. It's useful if an account is compromised or no longer needed temporarily.</a:t>
            </a:r>
          </a:p>
        </p:txBody>
      </p:sp>
    </p:spTree>
    <p:extLst>
      <p:ext uri="{BB962C8B-B14F-4D97-AF65-F5344CB8AC3E}">
        <p14:creationId xmlns:p14="http://schemas.microsoft.com/office/powerpoint/2010/main" val="1243435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CE94-0F23-F3A2-D21A-E2EC6B9B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Set a Password Policy (e.g., Expiry)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D5B71A-E368-7B69-2417-E30961759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595258"/>
            <a:ext cx="791568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 (expiry date):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-E YYYY-MM-DD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 (password max age):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-M 30 username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manages user password 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-E sets the expiry date (after which the account is disabled).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-M sets the maximum number of days before a password must be changed (e.g., 30 days).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60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Protects systems from accidental damage or unauthorised access</a:t>
            </a:r>
          </a:p>
          <a:p>
            <a:r>
              <a:t>• Reduces risk of malware escalation</a:t>
            </a:r>
          </a:p>
          <a:p>
            <a:r>
              <a:t>• Ensures each user has the right access for their job</a:t>
            </a:r>
          </a:p>
          <a:p>
            <a:r>
              <a:t>• Enforces 'Principle of Least Privilege'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Provide screenshots of account creation and management (privileged and non-privileged users)</a:t>
            </a:r>
          </a:p>
          <a:p>
            <a:r>
              <a:rPr dirty="0"/>
              <a:t>• Do this on both Windows and Linux</a:t>
            </a:r>
          </a:p>
          <a:p>
            <a:r>
              <a:rPr dirty="0"/>
              <a:t>• Explain the process of:</a:t>
            </a:r>
          </a:p>
          <a:p>
            <a:r>
              <a:rPr dirty="0"/>
              <a:t>   - Creating accounts</a:t>
            </a:r>
          </a:p>
          <a:p>
            <a:r>
              <a:rPr dirty="0"/>
              <a:t>   - Assigning privileges</a:t>
            </a:r>
          </a:p>
          <a:p>
            <a:r>
              <a:rPr dirty="0"/>
              <a:t>   - Applying password policies</a:t>
            </a:r>
          </a:p>
          <a:p>
            <a:r>
              <a:rPr dirty="0"/>
              <a:t>   - Using access control principles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CW2 Task – Evidence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On each OS (Windows &amp; Linux):</a:t>
            </a:r>
          </a:p>
          <a:p>
            <a:r>
              <a:t>- Create or edit at least 2 accounts</a:t>
            </a:r>
          </a:p>
          <a:p>
            <a:r>
              <a:t>- Assign correct roles/permissions</a:t>
            </a:r>
          </a:p>
          <a:p>
            <a:r>
              <a:t>- Take screenshots of steps</a:t>
            </a:r>
          </a:p>
          <a:p>
            <a:r>
              <a:t>- Write a short explanation:</a:t>
            </a:r>
          </a:p>
          <a:p>
            <a:r>
              <a:t>  &gt; Why these settings?</a:t>
            </a:r>
          </a:p>
          <a:p>
            <a:r>
              <a:t>  &gt; How do they protect the system?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Recap account types and permissions</a:t>
            </a:r>
          </a:p>
          <a:p>
            <a:r>
              <a:t>- Understand why account control matters</a:t>
            </a:r>
          </a:p>
          <a:p>
            <a:r>
              <a:t>- Reflect on secure system configuration</a:t>
            </a:r>
          </a:p>
          <a:p>
            <a:r>
              <a:t>- Complete a practical task to support CW2 evidence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Write a paragraph in your CW2 report:</a:t>
            </a:r>
          </a:p>
          <a:p>
            <a:r>
              <a:t>- Describe how you created each user</a:t>
            </a:r>
          </a:p>
          <a:p>
            <a:r>
              <a:t>- Explain what privilege they were given and why</a:t>
            </a:r>
          </a:p>
          <a:p>
            <a:r>
              <a:t>- Describe password policy or access control if used</a:t>
            </a:r>
          </a:p>
          <a:p>
            <a:r>
              <a:t>- Justify how your setup supports security best practice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Extension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Research Task:</a:t>
            </a:r>
          </a:p>
          <a:p>
            <a:r>
              <a:t>- What is Role-Based Access Control (RBAC)?</a:t>
            </a:r>
          </a:p>
          <a:p>
            <a:r>
              <a:t>- How is it used in Windows Server or Linux?</a:t>
            </a:r>
          </a:p>
          <a:p>
            <a:r>
              <a:t>- Write a short paragraph to include in your CW2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Extension Challenge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 script (PowerShell or Bash) that:</a:t>
            </a:r>
          </a:p>
          <a:p>
            <a:r>
              <a:t>   - Adds a user</a:t>
            </a:r>
          </a:p>
          <a:p>
            <a:r>
              <a:t>   - Assigns to a group</a:t>
            </a:r>
          </a:p>
          <a:p>
            <a:r>
              <a:t>   - Sets a password or lockout</a:t>
            </a:r>
          </a:p>
          <a:p>
            <a:r>
              <a:t>• Document and include the script in your 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D52E4-FB8B-3F44-D56E-45D70830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C512-12BF-B9C6-498B-8FC7683A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BD77-8603-9DEE-FD1B-B2DF8738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?</a:t>
            </a:r>
          </a:p>
          <a:p>
            <a:r>
              <a:rPr lang="en-GB" dirty="0"/>
              <a:t>?</a:t>
            </a:r>
          </a:p>
          <a:p>
            <a:r>
              <a:rPr lang="en-GB" dirty="0"/>
              <a:t>?</a:t>
            </a:r>
            <a:endParaRPr dirty="0"/>
          </a:p>
          <a:p>
            <a:endParaRPr dirty="0"/>
          </a:p>
          <a:p>
            <a:r>
              <a:rPr dirty="0"/>
              <a:t>Principle of Least Privilege helps minimize security risk</a:t>
            </a:r>
          </a:p>
        </p:txBody>
      </p:sp>
    </p:spTree>
    <p:extLst>
      <p:ext uri="{BB962C8B-B14F-4D97-AF65-F5344CB8AC3E}">
        <p14:creationId xmlns:p14="http://schemas.microsoft.com/office/powerpoint/2010/main" val="138855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User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Administrator / root: Full access to the system</a:t>
            </a:r>
          </a:p>
          <a:p>
            <a:r>
              <a:t>- Standard user: Limited access, safer for daily tasks</a:t>
            </a:r>
          </a:p>
          <a:p>
            <a:r>
              <a:t>- Guest: Very limited permissions, often temporary</a:t>
            </a:r>
          </a:p>
          <a:p>
            <a:endParaRPr/>
          </a:p>
          <a:p>
            <a:r>
              <a:t>Principle of Least Privilege helps minimise security risk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User Account Management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Prevents accidental system-wide changes</a:t>
            </a:r>
          </a:p>
          <a:p>
            <a:r>
              <a:t>- Reduces malware impact</a:t>
            </a:r>
          </a:p>
          <a:p>
            <a:r>
              <a:t>- Separates responsibilities (admin vs user)</a:t>
            </a:r>
          </a:p>
          <a:p>
            <a:r>
              <a:t>- Helps enforce organisational security policy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Task – Spot the Misconfigurations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XYZ Tech has just hired:</a:t>
            </a:r>
          </a:p>
          <a:p>
            <a:r>
              <a:t>- Alice (Admin)</a:t>
            </a:r>
          </a:p>
          <a:p>
            <a:r>
              <a:t>- Bob (Finance Assistant)</a:t>
            </a:r>
          </a:p>
          <a:p>
            <a:r>
              <a:t>- Charlie (Intern)</a:t>
            </a:r>
          </a:p>
          <a:p>
            <a:endParaRPr/>
          </a:p>
          <a:p>
            <a:r>
              <a:t>Current Issues:</a:t>
            </a:r>
          </a:p>
          <a:p>
            <a:r>
              <a:t>- All are admins</a:t>
            </a:r>
          </a:p>
          <a:p>
            <a:r>
              <a:t>- Shared passwords</a:t>
            </a:r>
          </a:p>
          <a:p>
            <a:r>
              <a:t>- No password policy</a:t>
            </a:r>
          </a:p>
          <a:p>
            <a:r>
              <a:t>- Charlie can install software</a:t>
            </a:r>
          </a:p>
          <a:p>
            <a:endParaRPr/>
          </a:p>
          <a:p>
            <a:r>
              <a:t>✅ Task: Identify issues &amp; suggest fixes (Linux and Windows)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Windows: User Account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🧪 Task: Complete these using command-line or PowerShell</a:t>
            </a:r>
          </a:p>
          <a:p>
            <a:r>
              <a:rPr dirty="0"/>
              <a:t>- Create new user: _____________</a:t>
            </a:r>
          </a:p>
          <a:p>
            <a:r>
              <a:rPr dirty="0"/>
              <a:t>- Add user to 'Administrators' group: _____________</a:t>
            </a:r>
          </a:p>
          <a:p>
            <a:r>
              <a:rPr dirty="0"/>
              <a:t>- List all user accounts: _____________</a:t>
            </a:r>
          </a:p>
          <a:p>
            <a:r>
              <a:rPr dirty="0"/>
              <a:t>- Set a password that expires in 30 days: _____________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39654-B397-5FC1-D625-8E9F779C2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F1A6-ED5B-2C59-8C20-2B300598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Create a New User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9131DA-65EB-AB53-52A0-81EA56858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60" y="2087701"/>
            <a:ext cx="777428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 user username password /add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32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command creates a new user account with the specified username and password on a Windows system.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824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AFF8F-B63D-BBCB-AA9F-E78A53F9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D985-10E8-16A1-46F1-CCA28849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 User to Admin Group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33CC14-6913-2D90-0C72-DD65F6615B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325" y="2087911"/>
            <a:ext cx="772778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Command: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localgroup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Administrators username /add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Explanation: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adds the specified user to the local Administrators group, granting elevated privileges. </a:t>
            </a:r>
          </a:p>
        </p:txBody>
      </p:sp>
    </p:spTree>
    <p:extLst>
      <p:ext uri="{BB962C8B-B14F-4D97-AF65-F5344CB8AC3E}">
        <p14:creationId xmlns:p14="http://schemas.microsoft.com/office/powerpoint/2010/main" val="12691495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987</Words>
  <Application>Microsoft Office PowerPoint</Application>
  <PresentationFormat>On-screen Show (4:3)</PresentationFormat>
  <Paragraphs>139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CW2 – User Account Management</vt:lpstr>
      <vt:lpstr>Learning Objectives</vt:lpstr>
      <vt:lpstr>Types of User Accounts</vt:lpstr>
      <vt:lpstr>Types of User Accounts</vt:lpstr>
      <vt:lpstr>Why User Account Management Matters</vt:lpstr>
      <vt:lpstr>Mini Task – Spot the Misconfigurations</vt:lpstr>
      <vt:lpstr>Windows: User Account Commands</vt:lpstr>
      <vt:lpstr>Create a New User</vt:lpstr>
      <vt:lpstr>Add User to Admin Group</vt:lpstr>
      <vt:lpstr>List All User Accounts</vt:lpstr>
      <vt:lpstr>Set a password that expires in 30 days:</vt:lpstr>
      <vt:lpstr>Linux: User Account Commands</vt:lpstr>
      <vt:lpstr>Create a New User</vt:lpstr>
      <vt:lpstr>Add User to sudo Group</vt:lpstr>
      <vt:lpstr>Lock a User Account</vt:lpstr>
      <vt:lpstr>Set a Password Policy (e.g., Expiry)</vt:lpstr>
      <vt:lpstr>Why This Matters</vt:lpstr>
      <vt:lpstr>Assignment Requirements</vt:lpstr>
      <vt:lpstr>CW2 Task – Evidence You Need</vt:lpstr>
      <vt:lpstr>Explanation Task</vt:lpstr>
      <vt:lpstr>Extension (Optional)</vt:lpstr>
      <vt:lpstr>Extension Challenge (Optional)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CW2 – User Account Management</dc:title>
  <dc:subject/>
  <dc:creator/>
  <cp:keywords/>
  <dc:description>generated using python-pptx</dc:description>
  <cp:lastModifiedBy>Camilla Stevenson</cp:lastModifiedBy>
  <cp:revision>2</cp:revision>
  <dcterms:created xsi:type="dcterms:W3CDTF">2013-01-27T09:14:16Z</dcterms:created>
  <dcterms:modified xsi:type="dcterms:W3CDTF">2025-07-15T14:52:16Z</dcterms:modified>
  <cp:category/>
</cp:coreProperties>
</file>