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94660"/>
  </p:normalViewPr>
  <p:slideViewPr>
    <p:cSldViewPr snapToGrid="0">
      <p:cViewPr varScale="1">
        <p:scale>
          <a:sx n="37" d="100"/>
          <a:sy n="3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250F-2C9A-3B3C-B80D-50BD47163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A74D1-DC63-8208-95EB-1F1D701B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7841-76DA-0D2B-1B5D-005AC523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CCF52-9895-6466-C53E-DA55CC88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A0F4-FCBD-9554-059A-9C6CAF68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55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7650-62CD-C6F5-37EB-0F4F09CD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669B4-CE40-BB8D-D55A-4A84A7429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C75C-64F5-8612-4CC6-543A06D8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2FD6-3D72-F730-11BA-EC46A382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C15E-FFE7-8783-5C1D-F3F803BB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3D06F-3A97-1662-D5F7-1E441950B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A8960-2F5D-DCD1-F0E9-33295995F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DAAD-AEBC-41F9-2F10-BE3EF6A2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631C-1203-2031-C241-735E59C3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B4EB-B348-1E83-2CBA-8A120123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37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59A0-F5F6-A8BD-7AAF-4155FE9E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70E3-8C02-6E32-4BE6-506CEDF6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315D-1E8A-6FDD-8E9E-B14E521D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31D9-A708-EB9B-DFD3-4CD8364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3594-E791-66BC-65D8-CC9B9FDC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1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2B99-C4A3-B788-DB9A-7A7F4E41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6692A-DE84-9A8F-22BF-E61E6744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387D-38F4-AECC-1253-2F107696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1811-8F33-2D57-2F2E-F86C488D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0B3E-11C4-6702-4A50-6EC1AFA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5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4F50-975D-D4F3-4BD2-293FD1D5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F9C5-D8F9-48B8-730F-D6606ABC6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05ACF-07C3-232C-51A0-C3498EBB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3A8D2-C352-7B5A-311C-F1D835E6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69E9B-CE4E-1071-DD25-ADFA93F2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08E5F-3BDD-A79E-328A-A04865B4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7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BEC9-ECBC-07AC-A0F2-D2276D73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3124-146C-43C1-474F-C3601CDBA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C6A25-8B29-56E0-4270-3B1C9D038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BE829-728F-1AAC-AEE8-BE691DBAE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DC441-FE8F-DB4F-E60A-38370CAD5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16C38-2FCA-17A3-CF1E-3B32240E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77FA9-04A6-61F6-C123-40345E49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4F9AE-38A4-9B9B-9F25-01B7AAFD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0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6A5B-7E0F-7916-88B8-17AB6410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81E18-EEF5-4705-004C-CEA5166F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2E4F1-6030-0560-A65D-4EB6507D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0D2BA-0706-E36F-F70B-2E175D0E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5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03E48-E708-C321-41C6-6D8AE49B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37A0A-0172-D9C1-FCFF-38C0789D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DEC72-C442-AC52-0D89-DA8D770D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5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1504-6401-8436-9BD3-426057E8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B581-2F8F-53F0-1FCA-7F5FAE0B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AF7AA-6953-4A79-0EC0-CB8B16A86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6A4C6-DCC8-2C01-77D8-46B98A32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B90A1-C5B6-F349-B19B-36D9540C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B94B5-4DE1-7768-4C27-6589B76A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20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8D39-9C21-24F0-6B15-C943DCF0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87B80-D973-878E-B359-9F63D28B0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77F7D-7BE7-3832-1F8B-26792B49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B648-3738-8783-FFD1-8B57FCF3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94585-6E36-552B-5A6E-089AFBF2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B443B-0E62-EBEE-25FF-4CCAB6C9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8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25AFF-74F1-736F-8EA0-25B8CD96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F1F6-B6F4-24A6-D0C0-A52A4C85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9A95D-6C1C-BFA5-4117-D1F8943E8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D576D-CDDB-4BE3-B24E-0913864BC877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2530-ADFC-637E-9A65-46D88503E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8D91-2ABC-EC26-BCB9-26E8B80E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8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49AC-ECD5-12B7-0597-7E3163A3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Windows Server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E3BC1-9667-108D-9097-17D5535D8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5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7409B-E1DE-01B6-36DC-750DD6DF1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3962-3100-9AFB-45D7-3526522D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B45B-AFB9-5CED-6732-0762BCCC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r>
              <a:rPr lang="en-GB" dirty="0"/>
              <a:t>Get iso 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DB206-62A0-EE3D-F40B-40C81186D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23" y="365125"/>
            <a:ext cx="557437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1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0E4F-B85F-27F9-8FC4-778B0F8F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BE33-E5D3-C8AA-2AC9-68F8792D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206B3-E1CF-1E07-B109-E546E962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8" y="851557"/>
            <a:ext cx="6238301" cy="44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2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2F73F-27F3-C10C-B214-1C7A96FA5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1EE3-6A7C-3EFB-C058-7F826F2F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2F44-FE40-786D-E172-0177B2428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F11DE-2A94-1749-72B5-EF1943763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602"/>
            <a:ext cx="642499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CDF03-9E4E-C04F-9808-0859F3288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5A00-623C-F6F0-EB95-767BF951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BD7E-6F93-9504-D8AF-B0FA0DE2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56956-6A25-148B-8F9D-2D5CF709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3" y="365125"/>
            <a:ext cx="5887067" cy="4185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43823-0433-D85D-BE19-F401F9D5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32" y="2672485"/>
            <a:ext cx="5435225" cy="384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3333E-4B7E-88B0-43D7-C0352110B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C72E-D180-A242-1730-D0BA2E2A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A525-58BD-DCFB-4D67-3DE1C55E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B2883-B011-8EFA-A69C-F036BACB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8" y="365125"/>
            <a:ext cx="6613502" cy="54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FDBD7-7A73-19F6-B1FD-B603BF500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A679-25F6-AAC8-3CA5-2F6A47C7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3313-C07B-AB9D-E98C-CF13F5698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r>
              <a:rPr lang="en-GB"/>
              <a:t>Successful 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970E0-D908-AB65-A248-A3817ACF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6930993" cy="56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1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75F5-0E9B-2CF1-BB46-0974ABF1B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A65B-CAAD-4471-4F61-3BFDA4E1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49F9-4D16-C2FD-0607-4C286C3F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3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Windows Server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2</cp:revision>
  <dcterms:created xsi:type="dcterms:W3CDTF">2025-07-16T09:54:01Z</dcterms:created>
  <dcterms:modified xsi:type="dcterms:W3CDTF">2025-07-16T10:04:29Z</dcterms:modified>
</cp:coreProperties>
</file>