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C3BD-8122-7304-4D64-63B0352A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136B7-8126-7A5F-7414-CE75ACE2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28DD-4AC2-3F73-8674-E531928D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4299-56AB-883F-FF4F-6EA25EAF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9028-F8AD-7313-F3C5-B553AB45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9842-A7E1-E66E-691E-2CBC6623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AE5AB-49FD-9D5D-6048-15DAF7E0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9F2C-DD5F-E007-57A9-4A1FBAEC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B66B-F844-5A19-070E-432887EE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F85E-0D74-EA09-3149-3CBFFDB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70132-08C0-402C-45B1-E45F830D1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CA72-725D-A0E0-0608-6C49B027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7662-17DB-4E6B-6745-C5EBFF8F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BAD0-F6FC-8C7B-D2B8-6563A57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23A1-E7D2-FCF4-6935-AFAE3B90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5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9DB5-EC55-E5F4-05D9-E03849A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57-8E83-483C-857C-F85C7924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AD40-4907-0FFD-B69D-C6FD567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D1F6-BAA6-8299-7C70-5C20F9C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F67D-CD5A-28AE-8FCE-9409D4B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3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677D-6F0C-BDB8-3ADC-0821DBCA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ACC4-89A6-376B-8074-802808A0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FFBF-7269-65E1-B407-DC24D79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29F4-1021-642C-9ED7-C44CA37D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5473-6920-3103-90C6-C436C46E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6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643D-0F16-51F1-33ED-11B8DEB8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45B1-3C3E-AD57-B52F-7FF0E366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4F06E-2E43-7DBD-0869-3A1604605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44BC9-D464-5EB0-3E99-07116A2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073FF-C554-1090-042D-4B2118A4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5AC5-4D7A-84A0-172C-AB032E74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8E77-C441-FE1C-2ACC-7A70A40A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71D0-945F-CDB8-E858-38A9B880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A1B43-ED41-0EE6-5781-61431950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B3E76-A221-86B1-9827-65E94F747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BFEEA-02CF-D7D6-50E2-CF17A7C2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CAA1F-0811-ABAF-D13B-CA0CA1FA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9C681-CFB7-4063-838A-8D651B30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8C17E-2307-87E9-67D1-0B046EF3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6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E0B6-BB14-587D-C2BE-F1ABA247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64A9-AC48-6DD6-B5AD-782A285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5CBCF-DC96-EFF2-F91A-F7F4DCFA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EB72-2B62-51CA-8269-3F485276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3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389CA-C25C-9399-043A-644EE6D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01C46-528A-19A5-12EA-B0A0E35E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87479-4F24-3551-372A-CE1075C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3FDE-F0C0-8723-1049-18BDA0B6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484-0404-4683-AB36-6CBCC603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D3C7-FAF1-F85B-394E-4E278499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40DB-E75D-1EF0-5D1F-2712EF68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508C-A76B-E38E-B0FA-6F503118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936F-C5FA-CE58-463B-1297D8F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A635-EFFC-8574-47F2-2DE5D05C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F37E9-031D-8D9A-F836-C5AFF096B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A0719-7CE4-3498-C209-2128C592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20403-BB69-7AA5-F4DD-E09A104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1DE53-41E2-E442-BB30-CF1CA145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A5B6-42DD-3377-B4E9-952A3B10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6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1176-FD12-3723-04F3-B2E46461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3210-8FED-BDEE-979F-8F7490BD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C924-9662-1712-26FC-3D62FAF5C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3278B-BA76-4770-B160-1A1DCC83836D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F536-2336-0485-85C2-1EA8B3A4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47CB-0549-9AFD-4CDF-7145B4FC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1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755-BFC7-0B36-05F4-78230D631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6190B-A67F-D0D5-BE8A-3A31E7475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0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D86B-F933-4F8C-CAF1-B9697EF4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268D-43C9-1803-6720-14BAFAEC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57E0-3330-A18E-7D38-2804904F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Successful installation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7ECD4-A6CD-92FE-221F-04B2012F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" y="590549"/>
            <a:ext cx="693616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41E4-C527-9729-F7DC-E9EFEFA27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E709-04EE-40FE-3D5A-24E3CB0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159D-D89F-43A2-5CE4-DE3AB5D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42F01-8FF6-EA6C-70BD-F7CD10D9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8" y="1386394"/>
            <a:ext cx="6014726" cy="4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58AA-65A5-0C75-46AC-A2D31399B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99CF-93E5-B62E-D229-E1D38194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E1E8-BDA6-A93F-12DF-592C4314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377AE-6522-08BF-EFDA-0132D76C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3" y="590549"/>
            <a:ext cx="6888517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600B-DAF7-EC23-FFB6-BBC1D6A9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099B-C6CC-44BE-3081-0A04FE01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BE31-4D7E-9A9C-8405-4BF322B9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B5EB9-1986-BA90-08DE-097E95DA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26" y="743214"/>
            <a:ext cx="6523547" cy="537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B4139-F38C-BE74-CD8F-996ADD4B0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9" y="514265"/>
            <a:ext cx="6929764" cy="5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A72-EADD-0D3F-DD65-A99B2F2D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C5F2-61A8-4A4A-C342-FD9BC932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CD240-C918-6582-F45F-2A7252D3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425"/>
            <a:ext cx="7199253" cy="5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4E93-F3A4-3A7D-E6B7-A49C2DAE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576C6-DB97-3112-7866-C07C113B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07" y="462540"/>
            <a:ext cx="7213405" cy="5932920"/>
          </a:xfrm>
        </p:spPr>
      </p:pic>
    </p:spTree>
    <p:extLst>
      <p:ext uri="{BB962C8B-B14F-4D97-AF65-F5344CB8AC3E}">
        <p14:creationId xmlns:p14="http://schemas.microsoft.com/office/powerpoint/2010/main" val="312979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5813-AB61-E85A-CD73-E470130D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account add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CDA9-34A3-49D8-F1F5-2CD8D9B7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4B4A1-6074-9D66-EA16-DDE4D9D1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9499"/>
            <a:ext cx="5560331" cy="47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2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4B37-0C84-3519-F300-C7019BCA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Privilege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B1B725-5265-985C-53E0-A33C7313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56" y="1503891"/>
            <a:ext cx="5227663" cy="4473575"/>
          </a:xfrm>
        </p:spPr>
      </p:pic>
    </p:spTree>
    <p:extLst>
      <p:ext uri="{BB962C8B-B14F-4D97-AF65-F5344CB8AC3E}">
        <p14:creationId xmlns:p14="http://schemas.microsoft.com/office/powerpoint/2010/main" val="38644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2381-6871-C757-D7E4-E863B066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052" y="134144"/>
            <a:ext cx="4843948" cy="6589712"/>
          </a:xfrm>
        </p:spPr>
        <p:txBody>
          <a:bodyPr/>
          <a:lstStyle/>
          <a:p>
            <a:r>
              <a:rPr lang="en-GB" dirty="0"/>
              <a:t>3 sections</a:t>
            </a:r>
          </a:p>
          <a:p>
            <a:r>
              <a:rPr lang="en-GB" dirty="0"/>
              <a:t>Section 1 shows the CPU information with a loop for each detail of the CPU</a:t>
            </a:r>
          </a:p>
          <a:p>
            <a:endParaRPr lang="en-GB" dirty="0"/>
          </a:p>
          <a:p>
            <a:r>
              <a:rPr lang="en-GB" dirty="0"/>
              <a:t>Section 2 Gets the current CPU usage</a:t>
            </a:r>
          </a:p>
          <a:p>
            <a:endParaRPr lang="en-GB" dirty="0"/>
          </a:p>
          <a:p>
            <a:r>
              <a:rPr lang="en-GB" dirty="0"/>
              <a:t>Section 3 Gets the current  Memory Usage , for easy of understanding, calculates physical memory and ram that is free and in use </a:t>
            </a:r>
          </a:p>
          <a:p>
            <a:r>
              <a:rPr lang="en-GB" dirty="0"/>
              <a:t>all being rounded to 2 D.P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4B70-BA21-CD0A-5D0E-D4FE88D0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2" y="389466"/>
            <a:ext cx="7060187" cy="58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34D-F8EE-F0F0-81DF-00B13216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7BB2-F4F8-42D8-4026-C30E94D4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4F8476-668F-A9A8-0977-DFA5C0CD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38" y="365125"/>
            <a:ext cx="6951844" cy="57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4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B401-54A2-8089-BAF8-FA5DC63B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0779-1B6D-856A-9AEA-DFD3C932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65125"/>
            <a:ext cx="3124200" cy="5811838"/>
          </a:xfrm>
        </p:spPr>
        <p:txBody>
          <a:bodyPr/>
          <a:lstStyle/>
          <a:p>
            <a:r>
              <a:rPr lang="en-GB" dirty="0"/>
              <a:t>Download ISO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348A4-30CB-4220-A080-27222110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9369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076-92A3-F4C2-87ED-5111367C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AF46-2699-4230-F775-CAAA1A80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Begin setup for </a:t>
            </a:r>
            <a:r>
              <a:rPr lang="en-GB" dirty="0" err="1"/>
              <a:t>vm</a:t>
            </a:r>
            <a:r>
              <a:rPr lang="en-GB" dirty="0"/>
              <a:t> creation </a:t>
            </a:r>
          </a:p>
          <a:p>
            <a:r>
              <a:rPr lang="en-GB" dirty="0"/>
              <a:t>Name </a:t>
            </a:r>
          </a:p>
          <a:p>
            <a:r>
              <a:rPr lang="en-GB" dirty="0"/>
              <a:t>Iso </a:t>
            </a:r>
          </a:p>
          <a:p>
            <a:r>
              <a:rPr lang="en-GB" dirty="0"/>
              <a:t>File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C4326-5EB5-C116-6E63-35091C57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5" y="563412"/>
            <a:ext cx="6933281" cy="49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F242A-A011-7A0C-F7B3-2E9C65E4F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97E-9582-A456-DFE0-C7241CE9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B2FB-3A6A-FA33-09CA-557BDB9B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Set password and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74457-7E02-453A-4D69-AB334871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507856"/>
            <a:ext cx="7302832" cy="52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0AEA-EF12-25BA-D915-845EDD315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AD79-320D-45FD-AE3A-49290890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A168-52F2-EDA2-5353-827882E8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Define resources</a:t>
            </a:r>
          </a:p>
          <a:p>
            <a:r>
              <a:rPr lang="en-GB" dirty="0"/>
              <a:t>Finish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A9218-69C8-D66C-7F55-D03BBE2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2" y="0"/>
            <a:ext cx="6067288" cy="4289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D3166-0708-AFDF-31FD-52B518F2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73" y="2505832"/>
            <a:ext cx="6067288" cy="42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E8480-1477-151E-3D70-548ECC5F0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FCC3-72D9-E1D3-E524-FDF39B1C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7DAB-EDBD-3A99-9074-A8FC9386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Error</a:t>
            </a:r>
          </a:p>
          <a:p>
            <a:r>
              <a:rPr lang="en-GB" dirty="0"/>
              <a:t>Going into boot</a:t>
            </a:r>
          </a:p>
          <a:p>
            <a:r>
              <a:rPr lang="en-GB" dirty="0"/>
              <a:t>Or using esc during boot.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00683-8A41-C424-BF05-C9BFC5EB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6" y="365125"/>
            <a:ext cx="71010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0763-6F01-DCEE-D73C-28329624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7FE0-35FA-C684-D330-D1CC3DBD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4B81-DD6E-1875-B822-46793F19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Going into the boot manager and selecting the CD-ROM can get the system to open, however on shutdown of system the issue reappears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35C1C-74C5-3B8C-37F1-37156534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275070"/>
            <a:ext cx="4809081" cy="35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401A-17F6-3786-C7DD-F556D090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0E98-ECCE-178D-BD32-9B63ADF7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Attempt to attach windows 11 iso to optical drive as well as remove unattended file</a:t>
            </a:r>
          </a:p>
          <a:p>
            <a:r>
              <a:rPr lang="en-GB" dirty="0"/>
              <a:t>unsuccessful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F7692-831C-0E74-34E9-CFA11811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863"/>
            <a:ext cx="7232579" cy="33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A9E0A-EE65-9FD0-266A-3FCF9D936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AD96-37C8-4EC6-4222-04EF78AA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AED9-F816-4219-CE51-006262C5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A alternate version of windows 11 was installed </a:t>
            </a:r>
            <a:r>
              <a:rPr lang="en-GB" dirty="0" err="1"/>
              <a:t>witg</a:t>
            </a:r>
            <a:r>
              <a:rPr lang="en-GB" dirty="0"/>
              <a:t> different settings which resolved the problems of the original</a:t>
            </a:r>
          </a:p>
          <a:p>
            <a:r>
              <a:rPr lang="en-GB" dirty="0"/>
              <a:t>(double the Hard Disk memory)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529F2-F07D-3247-66CD-4460F81D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8" y="365125"/>
            <a:ext cx="7757576" cy="63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161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WINDOWS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account creation</vt:lpstr>
      <vt:lpstr>PowerPoint Presentation</vt:lpstr>
      <vt:lpstr>PowerPoint Presentation</vt:lpstr>
      <vt:lpstr>PowerPoint Presentation</vt:lpstr>
      <vt:lpstr>PowerPoint Presentation</vt:lpstr>
      <vt:lpstr>CLI account add </vt:lpstr>
      <vt:lpstr>Privilege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6</cp:revision>
  <dcterms:created xsi:type="dcterms:W3CDTF">2025-07-16T09:12:27Z</dcterms:created>
  <dcterms:modified xsi:type="dcterms:W3CDTF">2025-07-24T10:05:13Z</dcterms:modified>
</cp:coreProperties>
</file>