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9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9250F-2C9A-3B3C-B80D-50BD47163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9A74D1-DC63-8208-95EB-1F1D701B3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47841-76DA-0D2B-1B5D-005AC523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576D-CDDB-4BE3-B24E-0913864BC877}" type="datetimeFigureOut">
              <a:rPr lang="en-GB" smtClean="0"/>
              <a:t>24/07/2025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CCF52-9895-6466-C53E-DA55CC887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DA0F4-FCBD-9554-059A-9C6CAF68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76A-2DA1-4A1F-ADB4-7679A04D1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559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27650-62CD-C6F5-37EB-0F4F09CD7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669B4-CE40-BB8D-D55A-4A84A7429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EC75C-64F5-8612-4CC6-543A06D8F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576D-CDDB-4BE3-B24E-0913864BC877}" type="datetimeFigureOut">
              <a:rPr lang="en-GB" smtClean="0"/>
              <a:t>24/07/2025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32FD6-3D72-F730-11BA-EC46A382B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CC15E-FFE7-8783-5C1D-F3F803BBC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76A-2DA1-4A1F-ADB4-7679A04D1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042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13D06F-3A97-1662-D5F7-1E441950BD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DA8960-2F5D-DCD1-F0E9-33295995F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1DAAD-AEBC-41F9-2F10-BE3EF6A20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576D-CDDB-4BE3-B24E-0913864BC877}" type="datetimeFigureOut">
              <a:rPr lang="en-GB" smtClean="0"/>
              <a:t>24/07/2025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C631C-1203-2031-C241-735E59C3B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BB4EB-B348-1E83-2CBA-8A1201232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76A-2DA1-4A1F-ADB4-7679A04D1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371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359A0-F5F6-A8BD-7AAF-4155FE9E6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C70E3-8C02-6E32-4BE6-506CEDF6B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9315D-1E8A-6FDD-8E9E-B14E521DB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576D-CDDB-4BE3-B24E-0913864BC877}" type="datetimeFigureOut">
              <a:rPr lang="en-GB" smtClean="0"/>
              <a:t>24/07/2025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831D9-A708-EB9B-DFD3-4CD83646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73594-E791-66BC-65D8-CC9B9FDCF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76A-2DA1-4A1F-ADB4-7679A04D1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113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D2B99-C4A3-B788-DB9A-7A7F4E41B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6692A-DE84-9A8F-22BF-E61E6744D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E387D-38F4-AECC-1253-2F1076964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576D-CDDB-4BE3-B24E-0913864BC877}" type="datetimeFigureOut">
              <a:rPr lang="en-GB" smtClean="0"/>
              <a:t>24/07/2025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A1811-8F33-2D57-2F2E-F86C488DE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A0B3E-11C4-6702-4A50-6EC1AFAE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76A-2DA1-4A1F-ADB4-7679A04D1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25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24F50-975D-D4F3-4BD2-293FD1D58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8F9C5-D8F9-48B8-730F-D6606ABC6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305ACF-07C3-232C-51A0-C3498EBB3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3A8D2-C352-7B5A-311C-F1D835E6C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576D-CDDB-4BE3-B24E-0913864BC877}" type="datetimeFigureOut">
              <a:rPr lang="en-GB" smtClean="0"/>
              <a:t>24/07/2025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69E9B-CE4E-1071-DD25-ADFA93F22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08E5F-3BDD-A79E-328A-A04865B42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76A-2DA1-4A1F-ADB4-7679A04D1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07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1BEC9-ECBC-07AC-A0F2-D2276D73D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F3124-146C-43C1-474F-C3601CDBA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C6A25-8B29-56E0-4270-3B1C9D038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ABE829-728F-1AAC-AEE8-BE691DBAEA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DDC441-FE8F-DB4F-E60A-38370CAD54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A16C38-2FCA-17A3-CF1E-3B32240EE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576D-CDDB-4BE3-B24E-0913864BC877}" type="datetimeFigureOut">
              <a:rPr lang="en-GB" smtClean="0"/>
              <a:t>24/07/2025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377FA9-04A6-61F6-C123-40345E49A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94F9AE-38A4-9B9B-9F25-01B7AAFD4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76A-2DA1-4A1F-ADB4-7679A04D1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505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06A5B-7E0F-7916-88B8-17AB6410E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481E18-EEF5-4705-004C-CEA5166F7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576D-CDDB-4BE3-B24E-0913864BC877}" type="datetimeFigureOut">
              <a:rPr lang="en-GB" smtClean="0"/>
              <a:t>24/07/2025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52E4F1-6030-0560-A65D-4EB6507D1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60D2BA-0706-E36F-F70B-2E175D0E6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76A-2DA1-4A1F-ADB4-7679A04D1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153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903E48-E708-C321-41C6-6D8AE49B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576D-CDDB-4BE3-B24E-0913864BC877}" type="datetimeFigureOut">
              <a:rPr lang="en-GB" smtClean="0"/>
              <a:t>24/07/2025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137A0A-0172-D9C1-FCFF-38C0789DC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DEC72-C442-AC52-0D89-DA8D770D4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76A-2DA1-4A1F-ADB4-7679A04D1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5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11504-6401-8436-9BD3-426057E80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BB581-2F8F-53F0-1FCA-7F5FAE0BD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7AF7AA-6953-4A79-0EC0-CB8B16A86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6A4C6-DCC8-2C01-77D8-46B98A324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576D-CDDB-4BE3-B24E-0913864BC877}" type="datetimeFigureOut">
              <a:rPr lang="en-GB" smtClean="0"/>
              <a:t>24/07/2025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B90A1-C5B6-F349-B19B-36D9540C6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B94B5-4DE1-7768-4C27-6589B76AD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76A-2DA1-4A1F-ADB4-7679A04D1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209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D8D39-9C21-24F0-6B15-C943DCF05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587B80-D973-878E-B359-9F63D28B0A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77F7D-7BE7-3832-1F8B-26792B498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AB648-3738-8783-FFD1-8B57FCF3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576D-CDDB-4BE3-B24E-0913864BC877}" type="datetimeFigureOut">
              <a:rPr lang="en-GB" smtClean="0"/>
              <a:t>24/07/2025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94585-6E36-552B-5A6E-089AFBF25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B443B-0E62-EBEE-25FF-4CCAB6C9B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4276A-2DA1-4A1F-ADB4-7679A04D1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80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525AFF-74F1-736F-8EA0-25B8CD966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7F1F6-B6F4-24A6-D0C0-A52A4C855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9A95D-6C1C-BFA5-4117-D1F8943E8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FD576D-CDDB-4BE3-B24E-0913864BC877}" type="datetimeFigureOut">
              <a:rPr lang="en-GB" smtClean="0"/>
              <a:t>24/07/2025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72530-ADFC-637E-9A65-46D88503E0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08D91-2ABC-EC26-BCB9-26E8B80E9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E4276A-2DA1-4A1F-ADB4-7679A04D1A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28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649AC-ECD5-12B7-0597-7E3163A3BB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Windows Server 2022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FE3BC1-9667-108D-9097-17D5535D89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752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3FC00-79FA-132C-B994-26ADFBE1B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4F73A9-E7C6-21BE-B9C0-A8F64B1FBB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3782" y="892995"/>
            <a:ext cx="7268547" cy="5072009"/>
          </a:xfrm>
        </p:spPr>
      </p:pic>
    </p:spTree>
    <p:extLst>
      <p:ext uri="{BB962C8B-B14F-4D97-AF65-F5344CB8AC3E}">
        <p14:creationId xmlns:p14="http://schemas.microsoft.com/office/powerpoint/2010/main" val="4160421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81CF-9A70-6765-57EB-9E0DFC73F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8B091-63C7-FCCE-7C49-AC1DAA583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8918" y="365125"/>
            <a:ext cx="3204882" cy="58118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Password </a:t>
            </a:r>
          </a:p>
          <a:p>
            <a:pPr marL="0" indent="0">
              <a:buNone/>
            </a:pPr>
            <a:r>
              <a:rPr lang="en-GB" dirty="0"/>
              <a:t>changeme!12</a:t>
            </a:r>
          </a:p>
          <a:p>
            <a:pPr marL="0" indent="0">
              <a:buNone/>
            </a:pPr>
            <a:r>
              <a:rPr lang="en-GB" dirty="0"/>
              <a:t>changeme!12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2E25F4-D41C-0659-DED1-175DE96B7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83" y="365125"/>
            <a:ext cx="6158141" cy="505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6BA0E-B97D-1FF0-D7D7-DB8123C56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DCDD1F-EE15-4C11-291D-5317A3A334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722965"/>
            <a:ext cx="6760004" cy="5032375"/>
          </a:xfrm>
        </p:spPr>
      </p:pic>
    </p:spTree>
    <p:extLst>
      <p:ext uri="{BB962C8B-B14F-4D97-AF65-F5344CB8AC3E}">
        <p14:creationId xmlns:p14="http://schemas.microsoft.com/office/powerpoint/2010/main" val="237074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8EB6-2E7B-057C-39FD-67CEA633F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GUI User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B78D3-DCF4-572D-4412-4A39DB642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7BAFB9-B916-A1A0-56FA-2C2DF1614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374118"/>
            <a:ext cx="6324600" cy="521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90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297D4-5FA0-C06E-DFBA-1E608C66B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 user account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A6C6F-E5D5-694F-7681-113A53D8D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79E8B9-DE96-1D31-E8B2-EBECEFC1E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090" y="1411758"/>
            <a:ext cx="6197377" cy="508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407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871A2-2B7F-FCF2-FE24-C85A68560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A2B9F3-7D3E-95EA-EDCF-035092CF4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39" y="1411589"/>
            <a:ext cx="5789061" cy="47231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D49F03-50D5-0169-3070-80FBD25D4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396" y="1825625"/>
            <a:ext cx="5611008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807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EC243-3761-0620-33C8-9E5C18E1B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B5517-6F07-DA3C-4311-8BB440BFC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8CEC2F-5B0B-5DF2-77FD-0EB407C1B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" y="951972"/>
            <a:ext cx="6365217" cy="52249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D439EA-3E35-B3CA-C570-9DB20B42F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081" y="877566"/>
            <a:ext cx="6745652" cy="552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970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978C3-C904-F415-DCE8-3F9749247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6904C-1414-9C1D-A4BC-4EF7A2BEC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97312"/>
            <a:ext cx="10515600" cy="1960563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This script would check  when each users last change their passwords using the foreach and if variables and compare it to the days figure of 60 (days) to force a password reset bimonthly if the </a:t>
            </a:r>
            <a:r>
              <a:rPr lang="en-GB" dirty="0" err="1"/>
              <a:t>lastPasswordSet</a:t>
            </a:r>
            <a:r>
              <a:rPr lang="en-GB" dirty="0"/>
              <a:t> amount is greater (-</a:t>
            </a:r>
            <a:r>
              <a:rPr lang="en-GB" dirty="0" err="1"/>
              <a:t>ge</a:t>
            </a:r>
            <a:r>
              <a:rPr lang="en-GB" dirty="0"/>
              <a:t>) than the days figure.</a:t>
            </a:r>
          </a:p>
          <a:p>
            <a:r>
              <a:rPr lang="en-GB" dirty="0"/>
              <a:t>This script does not function correctly however in our study as our simulated systems are developed into a full organisational network therefore it is not joined into a domain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26F60-B4FA-270C-443B-9CC29C870B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1576"/>
          <a:stretch>
            <a:fillRect/>
          </a:stretch>
        </p:blipFill>
        <p:spPr>
          <a:xfrm>
            <a:off x="838200" y="365126"/>
            <a:ext cx="8821381" cy="351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703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EAE2E-8B5F-7CBD-38E8-EDFF8C0D7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95572-190A-EF54-BA54-960973019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9724"/>
            <a:ext cx="10515600" cy="3366932"/>
          </a:xfrm>
        </p:spPr>
        <p:txBody>
          <a:bodyPr/>
          <a:lstStyle/>
          <a:p>
            <a:r>
              <a:rPr lang="en-GB" dirty="0"/>
              <a:t>The error appearing  is saying it cannot find a server and the –</a:t>
            </a:r>
            <a:r>
              <a:rPr lang="en-GB" dirty="0" err="1"/>
              <a:t>ADUser</a:t>
            </a:r>
            <a:r>
              <a:rPr lang="en-GB" dirty="0"/>
              <a:t> command doesn’t work without a domain controller</a:t>
            </a:r>
          </a:p>
          <a:p>
            <a:endParaRPr lang="en-GB" dirty="0"/>
          </a:p>
          <a:p>
            <a:r>
              <a:rPr lang="en-GB" dirty="0"/>
              <a:t>The command at the bottom of the figure responds with false meaning that it is not joined to a domain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48904F-9E9D-9E7E-3409-4382FBA65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469" y="571344"/>
            <a:ext cx="6535062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49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67409B-E1DE-01B6-36DC-750DD6DF1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53962-3100-9AFB-45D7-3526522D8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5B45B-AFB9-5CED-6732-0762BCCC2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2" y="365125"/>
            <a:ext cx="2902527" cy="5811838"/>
          </a:xfrm>
        </p:spPr>
        <p:txBody>
          <a:bodyPr/>
          <a:lstStyle/>
          <a:p>
            <a:r>
              <a:rPr lang="en-GB" dirty="0"/>
              <a:t>Get iso download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0DB206-62A0-EE3D-F40B-40C81186D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23" y="365125"/>
            <a:ext cx="5574377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613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90E4F-B85F-27F9-8FC4-778B0F8F1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2BE33-E5D3-C8AA-2AC9-68F8792D0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2" y="365125"/>
            <a:ext cx="2902527" cy="5811838"/>
          </a:xfrm>
        </p:spPr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9206B3-E1CF-1E07-B109-E546E9629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78" y="851557"/>
            <a:ext cx="6238301" cy="440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823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42F73F-27F3-C10C-B214-1C7A96FA5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71EE3-6A7C-3EFB-C058-7F826F2F3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82F44-FE40-786D-E172-0177B2428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2" y="365125"/>
            <a:ext cx="2902527" cy="5811838"/>
          </a:xfrm>
        </p:spPr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8F11DE-2A94-1749-72B5-EF1943763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64602"/>
            <a:ext cx="6424991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18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1CDF03-9E4E-C04F-9808-0859F3288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85A00-623C-F6F0-EB95-767BF951C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9BD7E-6F93-9504-D8AF-B0FA0DE27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2" y="365125"/>
            <a:ext cx="2902527" cy="5811838"/>
          </a:xfrm>
        </p:spPr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756956-6A25-148B-8F9D-2D5CF7097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33" y="365125"/>
            <a:ext cx="5887067" cy="4185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E43823-0433-D85D-BE19-F401F9D53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832" y="2672485"/>
            <a:ext cx="5435225" cy="384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930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73333E-4B7E-88B0-43D7-C0352110B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AC72E-D180-A242-1730-D0BA2E2A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5A525-58BD-DCFB-4D67-3DE1C55EB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2" y="365125"/>
            <a:ext cx="2902527" cy="5811838"/>
          </a:xfrm>
        </p:spPr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AB2883-B011-8EFA-A69C-F036BACB6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78" y="365125"/>
            <a:ext cx="6613502" cy="543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305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5FDBD7-7A73-19F6-B1FD-B603BF500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A679-25F6-AAC8-3CA5-2F6A47C7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03313-C07B-AB9D-E98C-CF13F5698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2" y="365125"/>
            <a:ext cx="2902527" cy="5811838"/>
          </a:xfrm>
        </p:spPr>
        <p:txBody>
          <a:bodyPr/>
          <a:lstStyle/>
          <a:p>
            <a:r>
              <a:rPr lang="en-GB" dirty="0"/>
              <a:t>Successful installation</a:t>
            </a:r>
          </a:p>
          <a:p>
            <a:r>
              <a:rPr lang="en-GB" dirty="0"/>
              <a:t>Second version of was installed that had a </a:t>
            </a:r>
            <a:r>
              <a:rPr lang="en-GB" dirty="0" err="1"/>
              <a:t>gui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5970E0-D908-AB65-A248-A3817ACFE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5"/>
            <a:ext cx="6930993" cy="566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416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875F5-0E9B-2CF1-BB46-0974ABF1B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5A65B-CAAD-4471-4F61-3BFDA4E1C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349F9-4D16-C2FD-0607-4C286C3F8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2" y="365125"/>
            <a:ext cx="2902527" cy="5811838"/>
          </a:xfrm>
        </p:spPr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07BD8D-9201-4691-BD8B-945244942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000" y="0"/>
            <a:ext cx="8283013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136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36A35-16D1-9415-6690-A4AD57D65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7510AE-05AC-0F3F-4FD3-F7970D535E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8796546" cy="6127750"/>
          </a:xfrm>
        </p:spPr>
      </p:pic>
    </p:spTree>
    <p:extLst>
      <p:ext uri="{BB962C8B-B14F-4D97-AF65-F5344CB8AC3E}">
        <p14:creationId xmlns:p14="http://schemas.microsoft.com/office/powerpoint/2010/main" val="1044635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150</Words>
  <Application>Microsoft Office PowerPoint</Application>
  <PresentationFormat>Widescreen</PresentationFormat>
  <Paragraphs>15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Theme</vt:lpstr>
      <vt:lpstr>Windows Server 2022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GUI User Account</vt:lpstr>
      <vt:lpstr>CLI user account </vt:lpstr>
      <vt:lpstr>groups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Ocean Graham</dc:creator>
  <cp:lastModifiedBy>Ocean Graham</cp:lastModifiedBy>
  <cp:revision>6</cp:revision>
  <dcterms:created xsi:type="dcterms:W3CDTF">2025-07-16T09:54:01Z</dcterms:created>
  <dcterms:modified xsi:type="dcterms:W3CDTF">2025-07-24T09:47:33Z</dcterms:modified>
</cp:coreProperties>
</file>