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3B5-E3EE-0695-7CB5-11848AC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49870-151D-3AC0-262A-FCBB9D6F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CC78-0C79-8A08-58E8-D898F7D5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364C-1C3B-BEF1-26FF-262C7D7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3108-32DC-22ED-02A6-ADA55A8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6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4CEF-F98D-77C7-1F4D-86AECE65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455B1-7371-B1FB-BB9F-43DF071C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AA9F-F483-B186-84A8-162FEA6D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D1E2-991C-A0CB-B27E-22FC8FA5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D9B4-78A2-B6BA-494F-32F3D2FE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ADABF-3C31-33B9-4103-7676E33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B648-7583-C5EE-366B-CE281C28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EB00-9D84-A39B-A758-AF137CBA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9DFC-282B-89E2-446E-C1EE250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EA6B-16DF-0521-D9BE-E11B794F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982D-BABF-2D94-E298-B8A9ACD6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8873-E8BA-45EF-0CCA-0E8E5A45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0F81-B653-3F07-1AB9-D2347F9C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ACB9-25C5-C79A-C64B-4413137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4731-2CFF-EA6F-ACA7-D418468E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9B70-81F7-0E80-4738-A123C97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3B5B-FD0A-0CC8-AFEB-6BD3148F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61A4-CD8E-FFE9-3952-8B5FC8B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38A5-122D-24E7-0A76-1325165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C34B-E691-EDFE-83C0-5A712A39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57F6-D53A-61B1-1D07-E1132D10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57D5-394F-ABB1-F6A8-5B43A83F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90A33-432C-C801-B6CA-84289AE8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3AE9-464E-898F-D0BC-219BE026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4AF8D-0514-A265-1640-749F0D7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4843-03C7-C0B1-7074-46EC3D27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7AA0-49F5-7110-1902-AF42D122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5D1E-B738-58AE-312F-AB48A7A6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A1456-0E98-268A-EC96-EB31DE40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D376D-405A-E260-BEFA-A36471FA1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1C12-4EAC-F467-1393-48EA778B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3B611-AFDD-1FD2-D20C-F2B5D196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EF318-BA51-EAFB-D6BD-19094F5A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C4D3-4FB8-1932-AFBA-0A66C847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F931-18E4-5823-1C14-502C5351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98104-F9D3-6290-735C-5B5D89CB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45C3-92CA-EDF0-B295-1061934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723D-998F-5884-3A0E-23B1C718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F02C-3427-74C8-DA9B-79018597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B1921-1683-0C0D-1D85-9DD640D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CADD-39C4-C371-3F07-AD8EE13E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8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5D69-B965-9181-029E-A64F3CA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C9E1-D305-1177-A2AB-E25C59C3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CD0A0-4799-FE2F-AC91-7C9CA0E1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29CAC-641B-9542-1475-1EBF79D3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12F5-FA7D-8FA5-5C02-F98010A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212F-EEC7-66DA-C9A6-00619ABB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29C-55FA-BB49-7B13-BBC4B9EF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D2911-9447-D446-178D-DA93582B1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761-CF71-80D4-B612-2CA7BF640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478-8014-2EA6-56E4-8F7362F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A514-CC2F-A4E7-09E6-2571BD01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69A00-678D-D3AA-5BFB-4066972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507E-27D4-C082-7D35-0EF72E64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A2A8-6BEC-CFAF-6368-0E32E8BC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0CE5-D286-C962-9CD2-2B6314BF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8BDFA-FE0C-4149-A25E-091BC64B9B7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BD5B-C0AE-285D-24B6-BD8F95A94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06FF-7CF8-7ACC-7F7C-F54279C4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382FF-FC46-4E6F-9CE3-C9A8F3861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0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A436-4F1C-83FB-B6A2-C019ACFCD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B222-6611-0E3B-713A-4F836C73F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9225DF-182E-257D-CB4A-81F939BA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337800"/>
            <a:ext cx="618258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F8EA-F7EA-C08E-6196-6C5822D5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FD4730-4C57-36A4-B95E-E8AF0ADDE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" y="365125"/>
            <a:ext cx="5658640" cy="3381847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03B977-199C-8F33-3FFB-A0EE16B5E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95" y="317972"/>
            <a:ext cx="4635598" cy="59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2337-AEB0-4781-023D-B052499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0D18D90-070E-7FC3-09C1-E9DC5001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365125"/>
            <a:ext cx="3823437" cy="3340601"/>
          </a:xfrm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584BFD5-6B28-9F07-A5AD-9B77F0718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403476"/>
            <a:ext cx="2719480" cy="41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FA5-8048-031F-7575-95611E9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6029F17-CDCF-349D-F154-CF766AB49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365125"/>
            <a:ext cx="6087325" cy="4105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0CB53-6AE4-2ADE-A525-5978D21A79BF}"/>
              </a:ext>
            </a:extLst>
          </p:cNvPr>
          <p:cNvSpPr txBox="1"/>
          <p:nvPr/>
        </p:nvSpPr>
        <p:spPr>
          <a:xfrm>
            <a:off x="6934200" y="66675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Error, tried to delete externally managed file to resolve but wouldn’t allow </a:t>
            </a:r>
            <a:r>
              <a:rPr lang="en-GB" dirty="0" err="1"/>
              <a:t>usr</a:t>
            </a:r>
            <a:r>
              <a:rPr lang="en-GB" dirty="0"/>
              <a:t>/lib/python3.13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630A4B1-6D33-C850-0F68-651FC763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80" y="2020888"/>
            <a:ext cx="482032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CE9B-B86B-8F4C-2766-520D23B9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369" y="548005"/>
            <a:ext cx="5623716" cy="4042849"/>
          </a:xfrm>
        </p:spPr>
        <p:txBody>
          <a:bodyPr/>
          <a:lstStyle/>
          <a:p>
            <a:r>
              <a:rPr lang="en-GB" dirty="0"/>
              <a:t>Resolved by using apt instead of pip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A0B90D1-8EEB-BF37-B9AF-3673A40A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4" y="463169"/>
            <a:ext cx="6053640" cy="4351338"/>
          </a:xfrm>
        </p:spPr>
      </p:pic>
    </p:spTree>
    <p:extLst>
      <p:ext uri="{BB962C8B-B14F-4D97-AF65-F5344CB8AC3E}">
        <p14:creationId xmlns:p14="http://schemas.microsoft.com/office/powerpoint/2010/main" val="35919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E344-5C30-27A0-0B19-38618B3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E28498E-F2FB-322F-C419-D256B8AF0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9" y="633753"/>
            <a:ext cx="6258798" cy="3772426"/>
          </a:xfrm>
        </p:spPr>
      </p:pic>
    </p:spTree>
    <p:extLst>
      <p:ext uri="{BB962C8B-B14F-4D97-AF65-F5344CB8AC3E}">
        <p14:creationId xmlns:p14="http://schemas.microsoft.com/office/powerpoint/2010/main" val="20566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F004-7495-2207-AC8A-DE05AE9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12CBC11-AAA2-D371-B9FF-FDFFABEA6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6" y="365125"/>
            <a:ext cx="5700903" cy="5800544"/>
          </a:xfrm>
        </p:spPr>
      </p:pic>
    </p:spTree>
    <p:extLst>
      <p:ext uri="{BB962C8B-B14F-4D97-AF65-F5344CB8AC3E}">
        <p14:creationId xmlns:p14="http://schemas.microsoft.com/office/powerpoint/2010/main" val="335099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330-7E9A-7BCC-CEEB-7F38B2B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956" y="846388"/>
            <a:ext cx="289961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Had to create workaround due to issue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0707DD4-7F63-BC6A-CC4D-0B68B9BA5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56"/>
            <a:ext cx="5289418" cy="3197044"/>
          </a:xfr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2CCA289-3CBF-8D74-282A-CCB62134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65" y="2864291"/>
            <a:ext cx="5805528" cy="36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1E5C-3166-7F81-64E1-82F9D159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Workaround by installing </a:t>
            </a:r>
            <a:r>
              <a:rPr lang="en-GB" dirty="0" err="1"/>
              <a:t>uv</a:t>
            </a:r>
            <a:r>
              <a:rPr lang="en-GB" dirty="0"/>
              <a:t> pip and using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AF5D84F-C49C-3341-C782-62098D0E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9" y="1399871"/>
            <a:ext cx="4096322" cy="1352739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38596F-82F2-3A5C-1D8C-C7492F7DC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9" y="2752610"/>
            <a:ext cx="3270928" cy="3682282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BE06116-095D-FC1A-03AC-714FFCA9E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19" y="2255305"/>
            <a:ext cx="3762560" cy="4169459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4A1F278-7661-A80F-C9E7-C94EE7E6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37" y="1791220"/>
            <a:ext cx="4438434" cy="42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B15-A745-8ED4-8F20-446E7BFA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E5DAF7-9CF5-7722-7CFC-9E49ABF1D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2" y="209101"/>
            <a:ext cx="7411484" cy="3219899"/>
          </a:xfrm>
        </p:spPr>
      </p:pic>
    </p:spTree>
    <p:extLst>
      <p:ext uri="{BB962C8B-B14F-4D97-AF65-F5344CB8AC3E}">
        <p14:creationId xmlns:p14="http://schemas.microsoft.com/office/powerpoint/2010/main" val="223787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428E-81AF-E031-3E73-DB2CC5B4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E0A5097-BE5D-52BC-A4E7-80BB0192E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0" y="365125"/>
            <a:ext cx="6312989" cy="3945618"/>
          </a:xfrm>
        </p:spPr>
      </p:pic>
    </p:spTree>
    <p:extLst>
      <p:ext uri="{BB962C8B-B14F-4D97-AF65-F5344CB8AC3E}">
        <p14:creationId xmlns:p14="http://schemas.microsoft.com/office/powerpoint/2010/main" val="549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40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Resolved by using apt instead of pip</vt:lpstr>
      <vt:lpstr>PowerPoint Presentation</vt:lpstr>
      <vt:lpstr>PowerPoint Presentation</vt:lpstr>
      <vt:lpstr>Had to create workaround due to issue </vt:lpstr>
      <vt:lpstr>Workaround by installing uv pip and using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2025-03-18T09:59:07Z</dcterms:created>
  <dcterms:modified xsi:type="dcterms:W3CDTF">2025-03-19T10:35:39Z</dcterms:modified>
</cp:coreProperties>
</file>