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552A-7708-0C2A-80FF-F6B784CD0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3CD7D-BEEF-F866-7A05-707E79731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AF4B-CCF5-1481-B9E6-55001FDA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EBD8-8337-EE7A-1F57-A1C8270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66C7-F6A0-C340-D646-F31BFC54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9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71C5-80F7-FEDA-D8F7-69259CC8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7872C-5195-033E-009A-5D2777F4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4B01-6B9A-03BA-0326-A0D5F524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85AA-5E20-9BC3-57DC-E677371F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F8DE8-8F00-B852-3058-B58DAF6C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5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72696-5B2A-CC32-2BBB-8F972D2D8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DFE14-F2ED-DFD9-62C3-442CB0A3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7AB4-4AC1-D5DE-22C4-7960FADC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5D3E-EEB4-B178-5FF1-3BC11D3F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F3A4-8899-F2BE-EC84-10BAA0D8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6E3E-A2A0-12DF-4442-FF547DC5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B37B-FFC6-A0E9-BAB2-DA268B1E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5C16-DBCC-EBB1-B214-CA43908B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F5ED-6B86-9404-5A47-99B119A6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3BB3-1AA4-33AF-8F39-0E3A0646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9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D4E4-79E4-56A3-F001-FD552932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68A14-1C8D-98A9-2348-8CCB5FB1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CA62-7195-6432-BC22-BFB7ED68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2F10-280B-A312-4A41-F46E963B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E688-23E6-5614-7EBC-03CA9E0D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2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3D9D-1001-F4A1-8605-7E45CC1C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676F-E2BC-9C93-8000-4127F4F9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FA89A-CF06-007D-DD7A-4987DD79A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93FDA-7887-D3EA-3C25-63BF7960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E87B-79E0-12F7-C770-A983CCF2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1311-9571-2B82-F649-FDC0DE26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6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18C9-2B42-07D8-17F9-3ABF68B2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CFEB-ED6D-2104-E0F8-790C456D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EFFE3-F61D-9483-F1E0-97645C81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A9084-95F5-2ABB-ED40-5A0721C03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55FF-D40A-889B-9763-FEE25AA6E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7A378-8A56-00EC-B35B-C0580E58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066A3-6647-6A9C-6AA5-173E3559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C4C4B-82F8-7CA3-FCF2-33037A42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F53F-0403-CD6C-E971-0D9AE27C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B12E6-41FC-D4C0-14A4-C9FA319D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6F426-63B7-BA86-620F-35E03A8D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6D2DE-66B5-AFEE-CB27-59F079EC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0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BADC4-1E4E-169D-9222-49B14661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4D5FC-5AB3-7530-408F-0EBC23FE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3BA1A-C890-463F-2A4D-9D1ADCC2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A63B-289F-8508-A778-C96F77FD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A5F5-4163-6860-0F23-9E880AAD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4D49-CEC7-AF63-84B6-F7B74E845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ED03-828F-7CBA-7E1B-BAEB4A7E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CC15-8ED3-ACEB-C38E-AF6127EB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ECD38-42E2-E407-7F6A-F91840E4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BB04-AAA3-5B57-7C22-8EE45239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89526-0C85-A319-7256-37BC40347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867A-5495-3D4E-B7F7-0463F133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9955-16CF-7086-2D33-EA64D12A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DA89A-20FF-7FBC-BEC1-8EEB4AFF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819C4-DC96-F1CA-0797-6368F03A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8264-3EEE-FE02-2496-863BB061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07642-9BCA-531E-1AA6-275F803F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DE26-C6D1-E02C-B3BA-F5E476579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E3FFD-2F4A-44AE-945C-1E6F2B1EE81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4F61-FD41-6698-7C14-3715FB5D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0D54-8C53-AF81-5D48-3932FCA26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C47CE-1332-4A28-89F2-A8CFCA3A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01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74CF-7105-1F1B-C4F7-C4AE9037F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7A54-BC30-2642-2294-17CA141BA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3ADBE1-6033-59FE-6D0F-53DEEC965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8" y="133005"/>
            <a:ext cx="6115904" cy="493463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BBA2C7-6E68-0FF3-E292-583C8C2C6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0" y="1352137"/>
            <a:ext cx="6230219" cy="2962688"/>
          </a:xfrm>
          <a:prstGeom prst="rect">
            <a:avLst/>
          </a:prstGeom>
        </p:spPr>
      </p:pic>
      <p:pic>
        <p:nvPicPr>
          <p:cNvPr id="9" name="Picture 8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1047510F-B4C9-CD53-0DA1-B9EF13FC3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51" y="626695"/>
            <a:ext cx="5915851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0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AD47-4B84-6EAE-E78F-89C9118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shellfish.sh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3E5990-A557-65EE-B65A-D6CAC4C66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5" t="12682" r="56175" b="30580"/>
          <a:stretch/>
        </p:blipFill>
        <p:spPr>
          <a:xfrm>
            <a:off x="310896" y="1304094"/>
            <a:ext cx="5120640" cy="4639506"/>
          </a:xfrm>
        </p:spPr>
      </p:pic>
    </p:spTree>
    <p:extLst>
      <p:ext uri="{BB962C8B-B14F-4D97-AF65-F5344CB8AC3E}">
        <p14:creationId xmlns:p14="http://schemas.microsoft.com/office/powerpoint/2010/main" val="30953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556F-F02B-ABEA-1A0C-FBF5B78A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D7F1400-5024-E1C2-6E23-139BBDFB5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8" y="539525"/>
            <a:ext cx="5001323" cy="2772162"/>
          </a:xfr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87A4457-0672-B577-A7A7-8E9935D07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96" y="644315"/>
            <a:ext cx="442974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C8ED-1A95-929E-BC60-77B5C24F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9D8CF2-28A0-55AD-D991-104B78418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2" y="490601"/>
            <a:ext cx="9201587" cy="4351338"/>
          </a:xfrm>
        </p:spPr>
      </p:pic>
    </p:spTree>
    <p:extLst>
      <p:ext uri="{BB962C8B-B14F-4D97-AF65-F5344CB8AC3E}">
        <p14:creationId xmlns:p14="http://schemas.microsoft.com/office/powerpoint/2010/main" val="112043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02DA-E475-3581-2B2B-C695C4A1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AA24FC-7917-B667-733F-274759AD9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2" y="563753"/>
            <a:ext cx="9099639" cy="4351338"/>
          </a:xfrm>
        </p:spPr>
      </p:pic>
    </p:spTree>
    <p:extLst>
      <p:ext uri="{BB962C8B-B14F-4D97-AF65-F5344CB8AC3E}">
        <p14:creationId xmlns:p14="http://schemas.microsoft.com/office/powerpoint/2010/main" val="188655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Bash shellfish.sh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2</cp:revision>
  <dcterms:created xsi:type="dcterms:W3CDTF">2025-03-19T10:35:50Z</dcterms:created>
  <dcterms:modified xsi:type="dcterms:W3CDTF">2025-03-19T11:19:49Z</dcterms:modified>
</cp:coreProperties>
</file>