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93" r:id="rId2"/>
    <p:sldId id="264" r:id="rId3"/>
    <p:sldId id="30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B3B03B-5F0F-4CDD-924A-F8ABD399F0AF}" v="29" dt="2023-01-16T11:12:05.3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5015" autoAdjust="0"/>
  </p:normalViewPr>
  <p:slideViewPr>
    <p:cSldViewPr snapToGrid="0">
      <p:cViewPr varScale="1">
        <p:scale>
          <a:sx n="107" d="100"/>
          <a:sy n="107" d="100"/>
        </p:scale>
        <p:origin x="77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6843F-75CA-44A9-B5AE-F38F64B0FD54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14AB4-5DBC-477E-BBAD-EA14DAEA4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7432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C261-9477-4A1C-AB15-972B8E35C75F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2318D-8823-4644-A158-75CC963F5F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599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C261-9477-4A1C-AB15-972B8E35C75F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2318D-8823-4644-A158-75CC963F5F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96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C261-9477-4A1C-AB15-972B8E35C75F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2318D-8823-4644-A158-75CC963F5F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118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62E07BE-0280-46E2-A6C1-421E70B25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0" b="15848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59CD4155-2022-410A-9EBF-627E64F50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8" y="757238"/>
            <a:ext cx="4972050" cy="10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4581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7817887-F0B3-47AE-B3D8-BEA4B0529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2225"/>
            <a:ext cx="121920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3183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2553" y="316736"/>
            <a:ext cx="10425459" cy="622406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49209" y="3079808"/>
            <a:ext cx="9093582" cy="6093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89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1527">
              <a:lnSpc>
                <a:spcPts val="1125"/>
              </a:lnSpc>
            </a:pPr>
            <a:r>
              <a:rPr lang="en-GB"/>
              <a:t>Slide</a:t>
            </a:r>
            <a:r>
              <a:rPr lang="en-GB" spc="185"/>
              <a:t> </a:t>
            </a:r>
            <a:fld id="{81D60167-4931-47E6-BA6A-407CBD079E47}" type="slidenum">
              <a:rPr smtClean="0"/>
              <a:pPr marL="11527">
                <a:lnSpc>
                  <a:spcPts val="1125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654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C261-9477-4A1C-AB15-972B8E35C75F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2318D-8823-4644-A158-75CC963F5F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849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C261-9477-4A1C-AB15-972B8E35C75F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2318D-8823-4644-A158-75CC963F5F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809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C261-9477-4A1C-AB15-972B8E35C75F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2318D-8823-4644-A158-75CC963F5F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711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C261-9477-4A1C-AB15-972B8E35C75F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2318D-8823-4644-A158-75CC963F5F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361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C261-9477-4A1C-AB15-972B8E35C75F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2318D-8823-4644-A158-75CC963F5F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9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C261-9477-4A1C-AB15-972B8E35C75F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2318D-8823-4644-A158-75CC963F5F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968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C261-9477-4A1C-AB15-972B8E35C75F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2318D-8823-4644-A158-75CC963F5F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60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C261-9477-4A1C-AB15-972B8E35C75F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2318D-8823-4644-A158-75CC963F5F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489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BC261-9477-4A1C-AB15-972B8E35C75F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2318D-8823-4644-A158-75CC963F5F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57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ventryunionline.padlet.org/ae09041/activity-54lj9lvrz579n4z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21744" y="3146472"/>
            <a:ext cx="7175542" cy="565055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7">
              <a:spcBef>
                <a:spcPts val="86"/>
              </a:spcBef>
            </a:pPr>
            <a:r>
              <a:rPr lang="en-GB" sz="3600" spc="-25" dirty="0">
                <a:latin typeface="Arial MT"/>
              </a:rPr>
              <a:t>Academic reading skills</a:t>
            </a:r>
            <a:endParaRPr lang="en-GB" sz="360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84736" y="4092207"/>
            <a:ext cx="2446981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178" b="1" spc="-14" dirty="0">
                <a:latin typeface="Arial"/>
                <a:cs typeface="Arial"/>
              </a:rPr>
              <a:t>Week-</a:t>
            </a:r>
            <a:r>
              <a:rPr lang="en-GB" sz="2178" b="1" spc="-14" dirty="0">
                <a:latin typeface="Arial"/>
                <a:cs typeface="Arial"/>
              </a:rPr>
              <a:t>3</a:t>
            </a:r>
            <a:r>
              <a:rPr sz="2178" b="1" spc="-14" dirty="0">
                <a:latin typeface="Arial"/>
                <a:cs typeface="Arial"/>
              </a:rPr>
              <a:t>,</a:t>
            </a:r>
            <a:r>
              <a:rPr sz="2178" b="1" spc="-32" dirty="0">
                <a:latin typeface="Arial"/>
                <a:cs typeface="Arial"/>
              </a:rPr>
              <a:t> </a:t>
            </a:r>
            <a:r>
              <a:rPr sz="2178" b="1" spc="-5" dirty="0">
                <a:latin typeface="Arial"/>
                <a:cs typeface="Arial"/>
              </a:rPr>
              <a:t>Session-1</a:t>
            </a:r>
            <a:endParaRPr sz="2178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41CAC-4439-92F0-68CF-EB07EF0AF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25" dirty="0">
                <a:latin typeface="Arial MT"/>
              </a:rPr>
              <a:t>Academic reading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7E6F7-D508-6B09-B601-9B43D2E86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7685" indent="-515620">
              <a:lnSpc>
                <a:spcPct val="100000"/>
              </a:lnSpc>
              <a:spcBef>
                <a:spcPts val="380"/>
              </a:spcBef>
              <a:buAutoNum type="arabicPeriod"/>
              <a:tabLst>
                <a:tab pos="527050" algn="l"/>
                <a:tab pos="528320" algn="l"/>
              </a:tabLst>
            </a:pPr>
            <a:r>
              <a:rPr lang="en-GB" sz="2800" spc="-10" dirty="0">
                <a:latin typeface="Calibri"/>
                <a:cs typeface="Calibri"/>
              </a:rPr>
              <a:t>Academic</a:t>
            </a:r>
            <a:r>
              <a:rPr lang="en-GB" sz="2800" spc="5" dirty="0">
                <a:latin typeface="Calibri"/>
                <a:cs typeface="Calibri"/>
              </a:rPr>
              <a:t> </a:t>
            </a:r>
            <a:r>
              <a:rPr lang="en-GB" sz="2800" spc="-15" dirty="0">
                <a:latin typeface="Calibri"/>
                <a:cs typeface="Calibri"/>
              </a:rPr>
              <a:t>reading</a:t>
            </a:r>
            <a:r>
              <a:rPr lang="en-GB" sz="2800" spc="5" dirty="0">
                <a:latin typeface="Calibri"/>
                <a:cs typeface="Calibri"/>
              </a:rPr>
              <a:t> </a:t>
            </a:r>
            <a:r>
              <a:rPr lang="en-GB" sz="2800" spc="-10" dirty="0">
                <a:latin typeface="Calibri"/>
                <a:cs typeface="Calibri"/>
              </a:rPr>
              <a:t>skills.</a:t>
            </a:r>
            <a:endParaRPr lang="en-GB" sz="2800" dirty="0">
              <a:latin typeface="Calibri"/>
              <a:cs typeface="Calibri"/>
            </a:endParaRPr>
          </a:p>
          <a:p>
            <a:pPr marL="870585" lvl="1" indent="-457834">
              <a:lnSpc>
                <a:spcPct val="100000"/>
              </a:lnSpc>
              <a:spcBef>
                <a:spcPts val="245"/>
              </a:spcBef>
              <a:buChar char="-"/>
              <a:tabLst>
                <a:tab pos="870585" algn="l"/>
                <a:tab pos="871219" algn="l"/>
              </a:tabLst>
            </a:pPr>
            <a:r>
              <a:rPr lang="en-GB" sz="2400" spc="-15" dirty="0">
                <a:latin typeface="Calibri"/>
                <a:cs typeface="Calibri"/>
              </a:rPr>
              <a:t>Papers</a:t>
            </a:r>
            <a:endParaRPr lang="en-GB" sz="2400" dirty="0">
              <a:latin typeface="Calibri"/>
              <a:cs typeface="Calibri"/>
            </a:endParaRPr>
          </a:p>
          <a:p>
            <a:pPr marL="870585" lvl="1" indent="-457834">
              <a:lnSpc>
                <a:spcPct val="100000"/>
              </a:lnSpc>
              <a:spcBef>
                <a:spcPts val="215"/>
              </a:spcBef>
              <a:buChar char="-"/>
              <a:tabLst>
                <a:tab pos="870585" algn="l"/>
                <a:tab pos="871219" algn="l"/>
              </a:tabLst>
            </a:pPr>
            <a:r>
              <a:rPr lang="en-GB" sz="2400" spc="-5" dirty="0">
                <a:latin typeface="Calibri"/>
                <a:cs typeface="Calibri"/>
              </a:rPr>
              <a:t>Journals</a:t>
            </a:r>
            <a:endParaRPr lang="en-GB" sz="2400" dirty="0">
              <a:latin typeface="Calibri"/>
              <a:cs typeface="Calibri"/>
            </a:endParaRPr>
          </a:p>
          <a:p>
            <a:pPr marL="870585" lvl="1" indent="-457834">
              <a:lnSpc>
                <a:spcPct val="100000"/>
              </a:lnSpc>
              <a:spcBef>
                <a:spcPts val="204"/>
              </a:spcBef>
              <a:buChar char="-"/>
              <a:tabLst>
                <a:tab pos="870585" algn="l"/>
                <a:tab pos="871219" algn="l"/>
              </a:tabLst>
            </a:pPr>
            <a:r>
              <a:rPr lang="en-GB" sz="2400" spc="-5" dirty="0">
                <a:latin typeface="Calibri"/>
                <a:cs typeface="Calibri"/>
              </a:rPr>
              <a:t>Online </a:t>
            </a:r>
            <a:r>
              <a:rPr lang="en-GB" sz="2400" spc="-10" dirty="0">
                <a:latin typeface="Calibri"/>
                <a:cs typeface="Calibri"/>
              </a:rPr>
              <a:t>sources</a:t>
            </a:r>
            <a:r>
              <a:rPr lang="en-GB" sz="2400" spc="-15" dirty="0">
                <a:latin typeface="Calibri"/>
                <a:cs typeface="Calibri"/>
              </a:rPr>
              <a:t> (Websites,</a:t>
            </a:r>
            <a:r>
              <a:rPr lang="en-GB" sz="2400" spc="-20" dirty="0">
                <a:latin typeface="Calibri"/>
                <a:cs typeface="Calibri"/>
              </a:rPr>
              <a:t> </a:t>
            </a:r>
            <a:r>
              <a:rPr lang="en-GB" sz="2400" spc="-5" dirty="0">
                <a:latin typeface="Calibri"/>
                <a:cs typeface="Calibri"/>
              </a:rPr>
              <a:t>blogs,</a:t>
            </a:r>
            <a:r>
              <a:rPr lang="en-GB" sz="2400" spc="-10" dirty="0">
                <a:latin typeface="Calibri"/>
                <a:cs typeface="Calibri"/>
              </a:rPr>
              <a:t> </a:t>
            </a:r>
            <a:r>
              <a:rPr lang="en-GB" sz="2400" spc="-5" dirty="0">
                <a:latin typeface="Calibri"/>
                <a:cs typeface="Calibri"/>
              </a:rPr>
              <a:t>documents)</a:t>
            </a:r>
            <a:endParaRPr lang="en-GB" sz="2400" dirty="0">
              <a:latin typeface="Calibri"/>
              <a:cs typeface="Calibri"/>
            </a:endParaRPr>
          </a:p>
          <a:p>
            <a:pPr marL="870585" lvl="1" indent="-457834">
              <a:lnSpc>
                <a:spcPct val="100000"/>
              </a:lnSpc>
              <a:spcBef>
                <a:spcPts val="215"/>
              </a:spcBef>
              <a:buChar char="-"/>
              <a:tabLst>
                <a:tab pos="870585" algn="l"/>
                <a:tab pos="871219" algn="l"/>
              </a:tabLst>
            </a:pPr>
            <a:r>
              <a:rPr lang="en-GB" sz="2400" spc="-10" dirty="0">
                <a:latin typeface="Calibri"/>
                <a:cs typeface="Calibri"/>
              </a:rPr>
              <a:t>Books</a:t>
            </a:r>
            <a:endParaRPr lang="en-GB" sz="2400" dirty="0">
              <a:latin typeface="Calibri"/>
              <a:cs typeface="Calibri"/>
            </a:endParaRP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047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1B97D-D7BF-BCF8-7885-34EAFD4C3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20178"/>
            <a:ext cx="10863649" cy="1325563"/>
          </a:xfrm>
        </p:spPr>
        <p:txBody>
          <a:bodyPr/>
          <a:lstStyle/>
          <a:p>
            <a:r>
              <a:rPr lang="en-GB" spc="-25" dirty="0">
                <a:latin typeface="Arial MT"/>
              </a:rPr>
              <a:t>Activity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332D6-86AF-0485-A9AA-3AA4B77FA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45741"/>
            <a:ext cx="11160211" cy="4731222"/>
          </a:xfrm>
        </p:spPr>
        <p:txBody>
          <a:bodyPr>
            <a:norm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dirty="0"/>
              <a:t>See enclosed file in Aula which includes on Paper </a:t>
            </a:r>
          </a:p>
          <a:p>
            <a:r>
              <a:rPr lang="en-US" dirty="0"/>
              <a:t>Read the paper  </a:t>
            </a:r>
            <a:r>
              <a:rPr lang="en-US" b="1" dirty="0"/>
              <a:t>40 minutes </a:t>
            </a:r>
          </a:p>
          <a:p>
            <a:r>
              <a:rPr lang="en-US" dirty="0"/>
              <a:t>Summary 250 word </a:t>
            </a:r>
            <a:r>
              <a:rPr lang="en-US" b="1" dirty="0"/>
              <a:t>20 minutes </a:t>
            </a:r>
          </a:p>
          <a:p>
            <a:r>
              <a:rPr lang="en-US" dirty="0"/>
              <a:t>Create presentation includes 10 slides </a:t>
            </a:r>
          </a:p>
          <a:p>
            <a:r>
              <a:rPr lang="en-US" dirty="0"/>
              <a:t>Post in </a:t>
            </a:r>
            <a:r>
              <a:rPr lang="en-US" dirty="0" err="1"/>
              <a:t>padlet</a:t>
            </a:r>
            <a:r>
              <a:rPr lang="en-US" dirty="0"/>
              <a:t> link</a:t>
            </a:r>
          </a:p>
          <a:p>
            <a:r>
              <a:rPr lang="en-US" dirty="0">
                <a:hlinkClick r:id="rId2"/>
              </a:rPr>
              <a:t>https://coventryunionline.padlet.org/ae09041/activity-54lj9lvrz579n4zr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911335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E20C31A0-A5B6-4F28-9D76-FD0E96690307}" vid="{B66983EB-4502-4363-AD45-BC24BA824A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477</TotalTime>
  <Words>67</Words>
  <Application>Microsoft Macintosh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MT</vt:lpstr>
      <vt:lpstr>Calibri</vt:lpstr>
      <vt:lpstr>Calibri Light</vt:lpstr>
      <vt:lpstr>Theme1</vt:lpstr>
      <vt:lpstr>PowerPoint Presentation</vt:lpstr>
      <vt:lpstr>Academic reading skills</vt:lpstr>
      <vt:lpstr>Activity 1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 and Collaboration</dc:title>
  <dc:subject/>
  <dc:creator>Camilla Stevenson</dc:creator>
  <cp:keywords/>
  <dc:description/>
  <cp:lastModifiedBy>Mohamed Gorada</cp:lastModifiedBy>
  <cp:revision>6</cp:revision>
  <dcterms:created xsi:type="dcterms:W3CDTF">2023-01-10T15:52:39Z</dcterms:created>
  <dcterms:modified xsi:type="dcterms:W3CDTF">2023-12-04T23:50:47Z</dcterms:modified>
  <cp:category/>
</cp:coreProperties>
</file>