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9" r:id="rId5"/>
    <p:sldId id="275" r:id="rId6"/>
    <p:sldId id="261" r:id="rId7"/>
    <p:sldId id="262" r:id="rId8"/>
    <p:sldId id="263" r:id="rId9"/>
    <p:sldId id="264" r:id="rId10"/>
    <p:sldId id="265" r:id="rId11"/>
    <p:sldId id="274" r:id="rId12"/>
    <p:sldId id="267" r:id="rId13"/>
    <p:sldId id="276" r:id="rId14"/>
    <p:sldId id="269" r:id="rId15"/>
    <p:sldId id="268" r:id="rId16"/>
    <p:sldId id="270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BC4AF2-AC47-4C0C-BC6A-72F5BD793DDA}" v="23" dt="2025-03-19T12:00:48.2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a Abdul Jamel" userId="e071216fddc68728" providerId="LiveId" clId="{E4BC4AF2-AC47-4C0C-BC6A-72F5BD793DDA}"/>
    <pc:docChg chg="undo redo custSel addSld delSld modSld sldOrd">
      <pc:chgData name="Fara Abdul Jamel" userId="e071216fddc68728" providerId="LiveId" clId="{E4BC4AF2-AC47-4C0C-BC6A-72F5BD793DDA}" dt="2025-03-19T12:03:40.441" v="955" actId="478"/>
      <pc:docMkLst>
        <pc:docMk/>
      </pc:docMkLst>
      <pc:sldChg chg="modSp mod">
        <pc:chgData name="Fara Abdul Jamel" userId="e071216fddc68728" providerId="LiveId" clId="{E4BC4AF2-AC47-4C0C-BC6A-72F5BD793DDA}" dt="2025-03-19T11:27:36.111" v="320" actId="20577"/>
        <pc:sldMkLst>
          <pc:docMk/>
          <pc:sldMk cId="2298345055" sldId="257"/>
        </pc:sldMkLst>
        <pc:spChg chg="mod">
          <ac:chgData name="Fara Abdul Jamel" userId="e071216fddc68728" providerId="LiveId" clId="{E4BC4AF2-AC47-4C0C-BC6A-72F5BD793DDA}" dt="2025-03-19T11:27:36.111" v="320" actId="20577"/>
          <ac:spMkLst>
            <pc:docMk/>
            <pc:sldMk cId="2298345055" sldId="257"/>
            <ac:spMk id="3" creationId="{BA1D2A29-8947-D7DD-FA65-F623D251159B}"/>
          </ac:spMkLst>
        </pc:spChg>
      </pc:sldChg>
      <pc:sldChg chg="modSp del mod">
        <pc:chgData name="Fara Abdul Jamel" userId="e071216fddc68728" providerId="LiveId" clId="{E4BC4AF2-AC47-4C0C-BC6A-72F5BD793DDA}" dt="2025-03-19T11:08:15.391" v="72" actId="47"/>
        <pc:sldMkLst>
          <pc:docMk/>
          <pc:sldMk cId="192158194" sldId="258"/>
        </pc:sldMkLst>
        <pc:spChg chg="mod">
          <ac:chgData name="Fara Abdul Jamel" userId="e071216fddc68728" providerId="LiveId" clId="{E4BC4AF2-AC47-4C0C-BC6A-72F5BD793DDA}" dt="2025-03-19T11:08:10.352" v="70" actId="21"/>
          <ac:spMkLst>
            <pc:docMk/>
            <pc:sldMk cId="192158194" sldId="258"/>
            <ac:spMk id="2" creationId="{065083E2-F570-D1E6-94F0-DB1E8659E4ED}"/>
          </ac:spMkLst>
        </pc:spChg>
      </pc:sldChg>
      <pc:sldChg chg="modSp del mod">
        <pc:chgData name="Fara Abdul Jamel" userId="e071216fddc68728" providerId="LiveId" clId="{E4BC4AF2-AC47-4C0C-BC6A-72F5BD793DDA}" dt="2025-03-19T11:21:49.895" v="270" actId="47"/>
        <pc:sldMkLst>
          <pc:docMk/>
          <pc:sldMk cId="2344779908" sldId="260"/>
        </pc:sldMkLst>
        <pc:spChg chg="mod">
          <ac:chgData name="Fara Abdul Jamel" userId="e071216fddc68728" providerId="LiveId" clId="{E4BC4AF2-AC47-4C0C-BC6A-72F5BD793DDA}" dt="2025-03-19T11:21:37.470" v="269" actId="20577"/>
          <ac:spMkLst>
            <pc:docMk/>
            <pc:sldMk cId="2344779908" sldId="260"/>
            <ac:spMk id="2" creationId="{0B38B181-EC2C-C33F-2D10-F45EF131CD66}"/>
          </ac:spMkLst>
        </pc:spChg>
      </pc:sldChg>
      <pc:sldChg chg="modSp mod">
        <pc:chgData name="Fara Abdul Jamel" userId="e071216fddc68728" providerId="LiveId" clId="{E4BC4AF2-AC47-4C0C-BC6A-72F5BD793DDA}" dt="2025-03-19T11:40:21.995" v="434" actId="20577"/>
        <pc:sldMkLst>
          <pc:docMk/>
          <pc:sldMk cId="3687829269" sldId="261"/>
        </pc:sldMkLst>
        <pc:spChg chg="mod">
          <ac:chgData name="Fara Abdul Jamel" userId="e071216fddc68728" providerId="LiveId" clId="{E4BC4AF2-AC47-4C0C-BC6A-72F5BD793DDA}" dt="2025-03-19T11:40:21.995" v="434" actId="20577"/>
          <ac:spMkLst>
            <pc:docMk/>
            <pc:sldMk cId="3687829269" sldId="261"/>
            <ac:spMk id="2" creationId="{6D999031-DF5B-DFCF-0019-042F36C15A03}"/>
          </ac:spMkLst>
        </pc:spChg>
        <pc:graphicFrameChg chg="mod modGraphic">
          <ac:chgData name="Fara Abdul Jamel" userId="e071216fddc68728" providerId="LiveId" clId="{E4BC4AF2-AC47-4C0C-BC6A-72F5BD793DDA}" dt="2025-03-19T11:29:39.640" v="332" actId="122"/>
          <ac:graphicFrameMkLst>
            <pc:docMk/>
            <pc:sldMk cId="3687829269" sldId="261"/>
            <ac:graphicFrameMk id="5" creationId="{499467DF-E5A9-6C4E-498E-9B9034098310}"/>
          </ac:graphicFrameMkLst>
        </pc:graphicFrameChg>
      </pc:sldChg>
      <pc:sldChg chg="modSp mod">
        <pc:chgData name="Fara Abdul Jamel" userId="e071216fddc68728" providerId="LiveId" clId="{E4BC4AF2-AC47-4C0C-BC6A-72F5BD793DDA}" dt="2025-03-19T11:29:51.425" v="333" actId="122"/>
        <pc:sldMkLst>
          <pc:docMk/>
          <pc:sldMk cId="1516060089" sldId="262"/>
        </pc:sldMkLst>
        <pc:spChg chg="mod">
          <ac:chgData name="Fara Abdul Jamel" userId="e071216fddc68728" providerId="LiveId" clId="{E4BC4AF2-AC47-4C0C-BC6A-72F5BD793DDA}" dt="2025-03-19T11:29:51.425" v="333" actId="122"/>
          <ac:spMkLst>
            <pc:docMk/>
            <pc:sldMk cId="1516060089" sldId="262"/>
            <ac:spMk id="2" creationId="{461395F8-0881-3730-19E7-BF36CF628435}"/>
          </ac:spMkLst>
        </pc:spChg>
        <pc:spChg chg="mod">
          <ac:chgData name="Fara Abdul Jamel" userId="e071216fddc68728" providerId="LiveId" clId="{E4BC4AF2-AC47-4C0C-BC6A-72F5BD793DDA}" dt="2025-03-19T11:12:06.196" v="92" actId="27636"/>
          <ac:spMkLst>
            <pc:docMk/>
            <pc:sldMk cId="1516060089" sldId="262"/>
            <ac:spMk id="3" creationId="{431E6441-162B-9D70-C04D-9BB70EC51DFC}"/>
          </ac:spMkLst>
        </pc:spChg>
      </pc:sldChg>
      <pc:sldChg chg="addSp delSp modSp mod">
        <pc:chgData name="Fara Abdul Jamel" userId="e071216fddc68728" providerId="LiveId" clId="{E4BC4AF2-AC47-4C0C-BC6A-72F5BD793DDA}" dt="2025-03-19T12:03:40.441" v="955" actId="478"/>
        <pc:sldMkLst>
          <pc:docMk/>
          <pc:sldMk cId="4131033931" sldId="263"/>
        </pc:sldMkLst>
        <pc:spChg chg="del mod">
          <ac:chgData name="Fara Abdul Jamel" userId="e071216fddc68728" providerId="LiveId" clId="{E4BC4AF2-AC47-4C0C-BC6A-72F5BD793DDA}" dt="2025-03-19T12:03:38.103" v="954" actId="478"/>
          <ac:spMkLst>
            <pc:docMk/>
            <pc:sldMk cId="4131033931" sldId="263"/>
            <ac:spMk id="2" creationId="{6286EA78-D7D8-4ED2-BBF3-156CF2002903}"/>
          </ac:spMkLst>
        </pc:spChg>
        <pc:spChg chg="mod">
          <ac:chgData name="Fara Abdul Jamel" userId="e071216fddc68728" providerId="LiveId" clId="{E4BC4AF2-AC47-4C0C-BC6A-72F5BD793DDA}" dt="2025-03-19T12:01:13.402" v="946" actId="27636"/>
          <ac:spMkLst>
            <pc:docMk/>
            <pc:sldMk cId="4131033931" sldId="263"/>
            <ac:spMk id="3" creationId="{2F6E2BC9-AFC8-98B1-6F3D-C70D0B0D6093}"/>
          </ac:spMkLst>
        </pc:spChg>
        <pc:spChg chg="add del mod">
          <ac:chgData name="Fara Abdul Jamel" userId="e071216fddc68728" providerId="LiveId" clId="{E4BC4AF2-AC47-4C0C-BC6A-72F5BD793DDA}" dt="2025-03-19T12:03:40.441" v="955" actId="478"/>
          <ac:spMkLst>
            <pc:docMk/>
            <pc:sldMk cId="4131033931" sldId="263"/>
            <ac:spMk id="6" creationId="{F4C33C19-8F11-A94A-AB31-C031F8D5FE26}"/>
          </ac:spMkLst>
        </pc:spChg>
        <pc:graphicFrameChg chg="mod modGraphic">
          <ac:chgData name="Fara Abdul Jamel" userId="e071216fddc68728" providerId="LiveId" clId="{E4BC4AF2-AC47-4C0C-BC6A-72F5BD793DDA}" dt="2025-03-19T12:02:45.868" v="953" actId="1076"/>
          <ac:graphicFrameMkLst>
            <pc:docMk/>
            <pc:sldMk cId="4131033931" sldId="263"/>
            <ac:graphicFrameMk id="4" creationId="{88EAE5CD-3C20-2141-09D6-544829DFA593}"/>
          </ac:graphicFrameMkLst>
        </pc:graphicFrameChg>
      </pc:sldChg>
      <pc:sldChg chg="addSp modSp mod">
        <pc:chgData name="Fara Abdul Jamel" userId="e071216fddc68728" providerId="LiveId" clId="{E4BC4AF2-AC47-4C0C-BC6A-72F5BD793DDA}" dt="2025-03-19T11:30:00.656" v="335" actId="122"/>
        <pc:sldMkLst>
          <pc:docMk/>
          <pc:sldMk cId="474914675" sldId="265"/>
        </pc:sldMkLst>
        <pc:spChg chg="mod">
          <ac:chgData name="Fara Abdul Jamel" userId="e071216fddc68728" providerId="LiveId" clId="{E4BC4AF2-AC47-4C0C-BC6A-72F5BD793DDA}" dt="2025-03-19T11:30:00.656" v="335" actId="122"/>
          <ac:spMkLst>
            <pc:docMk/>
            <pc:sldMk cId="474914675" sldId="265"/>
            <ac:spMk id="2" creationId="{ADD00A04-7AF7-F2D3-2BC4-212F44C7CAF8}"/>
          </ac:spMkLst>
        </pc:spChg>
        <pc:spChg chg="mod">
          <ac:chgData name="Fara Abdul Jamel" userId="e071216fddc68728" providerId="LiveId" clId="{E4BC4AF2-AC47-4C0C-BC6A-72F5BD793DDA}" dt="2025-03-19T11:04:05.088" v="53" actId="20577"/>
          <ac:spMkLst>
            <pc:docMk/>
            <pc:sldMk cId="474914675" sldId="265"/>
            <ac:spMk id="3" creationId="{57AA3AF9-DC2A-4AF9-A329-BCE73668C9FC}"/>
          </ac:spMkLst>
        </pc:spChg>
        <pc:spChg chg="add mod">
          <ac:chgData name="Fara Abdul Jamel" userId="e071216fddc68728" providerId="LiveId" clId="{E4BC4AF2-AC47-4C0C-BC6A-72F5BD793DDA}" dt="2025-03-19T11:15:19.539" v="114"/>
          <ac:spMkLst>
            <pc:docMk/>
            <pc:sldMk cId="474914675" sldId="265"/>
            <ac:spMk id="6" creationId="{BC7B06CE-C2C5-64FE-BA18-698B0DD466D1}"/>
          </ac:spMkLst>
        </pc:spChg>
        <pc:graphicFrameChg chg="add mod">
          <ac:chgData name="Fara Abdul Jamel" userId="e071216fddc68728" providerId="LiveId" clId="{E4BC4AF2-AC47-4C0C-BC6A-72F5BD793DDA}" dt="2025-03-19T11:15:20.142" v="115" actId="1076"/>
          <ac:graphicFrameMkLst>
            <pc:docMk/>
            <pc:sldMk cId="474914675" sldId="265"/>
            <ac:graphicFrameMk id="5" creationId="{1C000DC7-4449-EFF5-4773-5D5B2CE328AB}"/>
          </ac:graphicFrameMkLst>
        </pc:graphicFrameChg>
      </pc:sldChg>
      <pc:sldChg chg="addSp delSp modSp add del mod">
        <pc:chgData name="Fara Abdul Jamel" userId="e071216fddc68728" providerId="LiveId" clId="{E4BC4AF2-AC47-4C0C-BC6A-72F5BD793DDA}" dt="2025-03-19T11:15:41.890" v="120" actId="47"/>
        <pc:sldMkLst>
          <pc:docMk/>
          <pc:sldMk cId="2371626487" sldId="266"/>
        </pc:sldMkLst>
        <pc:spChg chg="mod">
          <ac:chgData name="Fara Abdul Jamel" userId="e071216fddc68728" providerId="LiveId" clId="{E4BC4AF2-AC47-4C0C-BC6A-72F5BD793DDA}" dt="2025-03-19T11:04:56.446" v="59" actId="1076"/>
          <ac:spMkLst>
            <pc:docMk/>
            <pc:sldMk cId="2371626487" sldId="266"/>
            <ac:spMk id="2" creationId="{2177DA8A-03BF-83D8-B402-A516DD286368}"/>
          </ac:spMkLst>
        </pc:spChg>
        <pc:spChg chg="del">
          <ac:chgData name="Fara Abdul Jamel" userId="e071216fddc68728" providerId="LiveId" clId="{E4BC4AF2-AC47-4C0C-BC6A-72F5BD793DDA}" dt="2025-03-19T11:04:50.562" v="56" actId="478"/>
          <ac:spMkLst>
            <pc:docMk/>
            <pc:sldMk cId="2371626487" sldId="266"/>
            <ac:spMk id="3" creationId="{995405E3-22CB-588D-1677-FA835F4C0BDB}"/>
          </ac:spMkLst>
        </pc:spChg>
        <pc:spChg chg="add del mod">
          <ac:chgData name="Fara Abdul Jamel" userId="e071216fddc68728" providerId="LiveId" clId="{E4BC4AF2-AC47-4C0C-BC6A-72F5BD793DDA}" dt="2025-03-19T11:04:51.710" v="57" actId="478"/>
          <ac:spMkLst>
            <pc:docMk/>
            <pc:sldMk cId="2371626487" sldId="266"/>
            <ac:spMk id="7" creationId="{4CC22DDA-0E4E-6F90-E3FC-BE1AF446803F}"/>
          </ac:spMkLst>
        </pc:spChg>
        <pc:graphicFrameChg chg="del">
          <ac:chgData name="Fara Abdul Jamel" userId="e071216fddc68728" providerId="LiveId" clId="{E4BC4AF2-AC47-4C0C-BC6A-72F5BD793DDA}" dt="2025-03-19T11:04:53.946" v="58" actId="478"/>
          <ac:graphicFrameMkLst>
            <pc:docMk/>
            <pc:sldMk cId="2371626487" sldId="266"/>
            <ac:graphicFrameMk id="5" creationId="{46E54DEC-AAE9-9E30-A101-BD0CCEE1AF9D}"/>
          </ac:graphicFrameMkLst>
        </pc:graphicFrameChg>
      </pc:sldChg>
      <pc:sldChg chg="modSp mod">
        <pc:chgData name="Fara Abdul Jamel" userId="e071216fddc68728" providerId="LiveId" clId="{E4BC4AF2-AC47-4C0C-BC6A-72F5BD793DDA}" dt="2025-03-19T11:30:08.396" v="337" actId="122"/>
        <pc:sldMkLst>
          <pc:docMk/>
          <pc:sldMk cId="1885423948" sldId="267"/>
        </pc:sldMkLst>
        <pc:spChg chg="mod">
          <ac:chgData name="Fara Abdul Jamel" userId="e071216fddc68728" providerId="LiveId" clId="{E4BC4AF2-AC47-4C0C-BC6A-72F5BD793DDA}" dt="2025-03-19T11:30:08.396" v="337" actId="122"/>
          <ac:spMkLst>
            <pc:docMk/>
            <pc:sldMk cId="1885423948" sldId="267"/>
            <ac:spMk id="2" creationId="{BC7EACC5-BBC0-69E2-8754-7B10C7F487D7}"/>
          </ac:spMkLst>
        </pc:spChg>
      </pc:sldChg>
      <pc:sldChg chg="modSp mod">
        <pc:chgData name="Fara Abdul Jamel" userId="e071216fddc68728" providerId="LiveId" clId="{E4BC4AF2-AC47-4C0C-BC6A-72F5BD793DDA}" dt="2025-03-19T11:37:16.497" v="373" actId="122"/>
        <pc:sldMkLst>
          <pc:docMk/>
          <pc:sldMk cId="4180983447" sldId="268"/>
        </pc:sldMkLst>
        <pc:spChg chg="mod">
          <ac:chgData name="Fara Abdul Jamel" userId="e071216fddc68728" providerId="LiveId" clId="{E4BC4AF2-AC47-4C0C-BC6A-72F5BD793DDA}" dt="2025-03-19T11:37:16.497" v="373" actId="122"/>
          <ac:spMkLst>
            <pc:docMk/>
            <pc:sldMk cId="4180983447" sldId="268"/>
            <ac:spMk id="2" creationId="{EA996DBE-4D4D-D4AF-A308-9F43F6785D5D}"/>
          </ac:spMkLst>
        </pc:spChg>
      </pc:sldChg>
      <pc:sldChg chg="modSp mod">
        <pc:chgData name="Fara Abdul Jamel" userId="e071216fddc68728" providerId="LiveId" clId="{E4BC4AF2-AC47-4C0C-BC6A-72F5BD793DDA}" dt="2025-03-19T11:37:03.079" v="359" actId="122"/>
        <pc:sldMkLst>
          <pc:docMk/>
          <pc:sldMk cId="3703379382" sldId="270"/>
        </pc:sldMkLst>
        <pc:spChg chg="mod">
          <ac:chgData name="Fara Abdul Jamel" userId="e071216fddc68728" providerId="LiveId" clId="{E4BC4AF2-AC47-4C0C-BC6A-72F5BD793DDA}" dt="2025-03-19T11:37:03.079" v="359" actId="122"/>
          <ac:spMkLst>
            <pc:docMk/>
            <pc:sldMk cId="3703379382" sldId="270"/>
            <ac:spMk id="2" creationId="{8AB3B07C-00F3-0328-454E-C6A8972B7A9C}"/>
          </ac:spMkLst>
        </pc:spChg>
      </pc:sldChg>
      <pc:sldChg chg="addSp delSp modSp add mod">
        <pc:chgData name="Fara Abdul Jamel" userId="e071216fddc68728" providerId="LiveId" clId="{E4BC4AF2-AC47-4C0C-BC6A-72F5BD793DDA}" dt="2025-03-19T11:50:00.830" v="883" actId="6549"/>
        <pc:sldMkLst>
          <pc:docMk/>
          <pc:sldMk cId="21524313" sldId="271"/>
        </pc:sldMkLst>
        <pc:spChg chg="mod">
          <ac:chgData name="Fara Abdul Jamel" userId="e071216fddc68728" providerId="LiveId" clId="{E4BC4AF2-AC47-4C0C-BC6A-72F5BD793DDA}" dt="2025-03-19T11:50:00.830" v="883" actId="6549"/>
          <ac:spMkLst>
            <pc:docMk/>
            <pc:sldMk cId="21524313" sldId="271"/>
            <ac:spMk id="4" creationId="{0F620D39-508E-E252-13D1-3ECE62CAFD53}"/>
          </ac:spMkLst>
        </pc:spChg>
        <pc:picChg chg="add del mod">
          <ac:chgData name="Fara Abdul Jamel" userId="e071216fddc68728" providerId="LiveId" clId="{E4BC4AF2-AC47-4C0C-BC6A-72F5BD793DDA}" dt="2025-03-19T11:41:08.498" v="435" actId="478"/>
          <ac:picMkLst>
            <pc:docMk/>
            <pc:sldMk cId="21524313" sldId="271"/>
            <ac:picMk id="6" creationId="{2808255F-01D8-66B2-07AF-A3FB9CA46AA0}"/>
          </ac:picMkLst>
        </pc:picChg>
      </pc:sldChg>
      <pc:sldChg chg="del">
        <pc:chgData name="Fara Abdul Jamel" userId="e071216fddc68728" providerId="LiveId" clId="{E4BC4AF2-AC47-4C0C-BC6A-72F5BD793DDA}" dt="2025-03-19T11:20:21.386" v="245" actId="2696"/>
        <pc:sldMkLst>
          <pc:docMk/>
          <pc:sldMk cId="3396890947" sldId="271"/>
        </pc:sldMkLst>
      </pc:sldChg>
      <pc:sldChg chg="modSp new del mod">
        <pc:chgData name="Fara Abdul Jamel" userId="e071216fddc68728" providerId="LiveId" clId="{E4BC4AF2-AC47-4C0C-BC6A-72F5BD793DDA}" dt="2025-03-19T11:26:05.544" v="319" actId="47"/>
        <pc:sldMkLst>
          <pc:docMk/>
          <pc:sldMk cId="2187117933" sldId="272"/>
        </pc:sldMkLst>
        <pc:spChg chg="mod">
          <ac:chgData name="Fara Abdul Jamel" userId="e071216fddc68728" providerId="LiveId" clId="{E4BC4AF2-AC47-4C0C-BC6A-72F5BD793DDA}" dt="2025-03-19T10:21:00.215" v="48" actId="20577"/>
          <ac:spMkLst>
            <pc:docMk/>
            <pc:sldMk cId="2187117933" sldId="272"/>
            <ac:spMk id="2" creationId="{3BBDB69B-36EC-D317-BA26-79C72E264211}"/>
          </ac:spMkLst>
        </pc:spChg>
      </pc:sldChg>
      <pc:sldChg chg="modSp new del mod">
        <pc:chgData name="Fara Abdul Jamel" userId="e071216fddc68728" providerId="LiveId" clId="{E4BC4AF2-AC47-4C0C-BC6A-72F5BD793DDA}" dt="2025-03-19T11:16:10.900" v="142" actId="47"/>
        <pc:sldMkLst>
          <pc:docMk/>
          <pc:sldMk cId="746487446" sldId="273"/>
        </pc:sldMkLst>
        <pc:spChg chg="mod">
          <ac:chgData name="Fara Abdul Jamel" userId="e071216fddc68728" providerId="LiveId" clId="{E4BC4AF2-AC47-4C0C-BC6A-72F5BD793DDA}" dt="2025-03-19T11:07:16.833" v="66" actId="20577"/>
          <ac:spMkLst>
            <pc:docMk/>
            <pc:sldMk cId="746487446" sldId="273"/>
            <ac:spMk id="2" creationId="{9EFD41DB-3BA0-50E2-C4A3-4AEE469DC513}"/>
          </ac:spMkLst>
        </pc:spChg>
      </pc:sldChg>
      <pc:sldChg chg="addSp delSp modSp add mod">
        <pc:chgData name="Fara Abdul Jamel" userId="e071216fddc68728" providerId="LiveId" clId="{E4BC4AF2-AC47-4C0C-BC6A-72F5BD793DDA}" dt="2025-03-19T11:30:04.462" v="336" actId="122"/>
        <pc:sldMkLst>
          <pc:docMk/>
          <pc:sldMk cId="4108179270" sldId="274"/>
        </pc:sldMkLst>
        <pc:spChg chg="mod">
          <ac:chgData name="Fara Abdul Jamel" userId="e071216fddc68728" providerId="LiveId" clId="{E4BC4AF2-AC47-4C0C-BC6A-72F5BD793DDA}" dt="2025-03-19T11:30:04.462" v="336" actId="122"/>
          <ac:spMkLst>
            <pc:docMk/>
            <pc:sldMk cId="4108179270" sldId="274"/>
            <ac:spMk id="2" creationId="{B0D38F98-3B01-B2E3-9019-1E5B11DC1871}"/>
          </ac:spMkLst>
        </pc:spChg>
        <pc:spChg chg="mod">
          <ac:chgData name="Fara Abdul Jamel" userId="e071216fddc68728" providerId="LiveId" clId="{E4BC4AF2-AC47-4C0C-BC6A-72F5BD793DDA}" dt="2025-03-19T11:13:45.043" v="96" actId="6549"/>
          <ac:spMkLst>
            <pc:docMk/>
            <pc:sldMk cId="4108179270" sldId="274"/>
            <ac:spMk id="3" creationId="{5BEBD994-BD7E-284B-1E72-55F724BBCA56}"/>
          </ac:spMkLst>
        </pc:spChg>
        <pc:graphicFrameChg chg="add del mod">
          <ac:chgData name="Fara Abdul Jamel" userId="e071216fddc68728" providerId="LiveId" clId="{E4BC4AF2-AC47-4C0C-BC6A-72F5BD793DDA}" dt="2025-03-19T11:15:49.401" v="121" actId="1076"/>
          <ac:graphicFrameMkLst>
            <pc:docMk/>
            <pc:sldMk cId="4108179270" sldId="274"/>
            <ac:graphicFrameMk id="5" creationId="{1C000DC7-4449-EFF5-4773-5D5B2CE328AB}"/>
          </ac:graphicFrameMkLst>
        </pc:graphicFrameChg>
      </pc:sldChg>
      <pc:sldChg chg="modSp new mod ord">
        <pc:chgData name="Fara Abdul Jamel" userId="e071216fddc68728" providerId="LiveId" clId="{E4BC4AF2-AC47-4C0C-BC6A-72F5BD793DDA}" dt="2025-03-19T11:39:37.847" v="400" actId="20577"/>
        <pc:sldMkLst>
          <pc:docMk/>
          <pc:sldMk cId="2847443996" sldId="275"/>
        </pc:sldMkLst>
        <pc:spChg chg="mod">
          <ac:chgData name="Fara Abdul Jamel" userId="e071216fddc68728" providerId="LiveId" clId="{E4BC4AF2-AC47-4C0C-BC6A-72F5BD793DDA}" dt="2025-03-19T11:39:37.847" v="400" actId="20577"/>
          <ac:spMkLst>
            <pc:docMk/>
            <pc:sldMk cId="2847443996" sldId="275"/>
            <ac:spMk id="2" creationId="{78D88A4B-33F2-45A7-29A4-578D653DBA46}"/>
          </ac:spMkLst>
        </pc:spChg>
        <pc:spChg chg="mod">
          <ac:chgData name="Fara Abdul Jamel" userId="e071216fddc68728" providerId="LiveId" clId="{E4BC4AF2-AC47-4C0C-BC6A-72F5BD793DDA}" dt="2025-03-19T11:08:22.231" v="73"/>
          <ac:spMkLst>
            <pc:docMk/>
            <pc:sldMk cId="2847443996" sldId="275"/>
            <ac:spMk id="3" creationId="{E91F7B5A-5612-3383-59C6-8A5A067510EB}"/>
          </ac:spMkLst>
        </pc:spChg>
      </pc:sldChg>
      <pc:sldChg chg="modSp new mod">
        <pc:chgData name="Fara Abdul Jamel" userId="e071216fddc68728" providerId="LiveId" clId="{E4BC4AF2-AC47-4C0C-BC6A-72F5BD793DDA}" dt="2025-03-19T11:30:12.311" v="338" actId="122"/>
        <pc:sldMkLst>
          <pc:docMk/>
          <pc:sldMk cId="732785171" sldId="276"/>
        </pc:sldMkLst>
        <pc:spChg chg="mod">
          <ac:chgData name="Fara Abdul Jamel" userId="e071216fddc68728" providerId="LiveId" clId="{E4BC4AF2-AC47-4C0C-BC6A-72F5BD793DDA}" dt="2025-03-19T11:30:12.311" v="338" actId="122"/>
          <ac:spMkLst>
            <pc:docMk/>
            <pc:sldMk cId="732785171" sldId="276"/>
            <ac:spMk id="2" creationId="{AEE4908D-A5C3-1794-F0EC-84234504629B}"/>
          </ac:spMkLst>
        </pc:spChg>
        <pc:spChg chg="mod">
          <ac:chgData name="Fara Abdul Jamel" userId="e071216fddc68728" providerId="LiveId" clId="{E4BC4AF2-AC47-4C0C-BC6A-72F5BD793DDA}" dt="2025-03-19T11:17:20.809" v="194"/>
          <ac:spMkLst>
            <pc:docMk/>
            <pc:sldMk cId="732785171" sldId="276"/>
            <ac:spMk id="3" creationId="{D3FA9004-1828-03FC-21CB-6BBC8CB42CDD}"/>
          </ac:spMkLst>
        </pc:spChg>
      </pc:sldChg>
      <pc:sldChg chg="modSp new mod">
        <pc:chgData name="Fara Abdul Jamel" userId="e071216fddc68728" providerId="LiveId" clId="{E4BC4AF2-AC47-4C0C-BC6A-72F5BD793DDA}" dt="2025-03-19T11:18:46.260" v="224" actId="5793"/>
        <pc:sldMkLst>
          <pc:docMk/>
          <pc:sldMk cId="2716135037" sldId="277"/>
        </pc:sldMkLst>
        <pc:spChg chg="mod">
          <ac:chgData name="Fara Abdul Jamel" userId="e071216fddc68728" providerId="LiveId" clId="{E4BC4AF2-AC47-4C0C-BC6A-72F5BD793DDA}" dt="2025-03-19T11:18:30.334" v="219" actId="122"/>
          <ac:spMkLst>
            <pc:docMk/>
            <pc:sldMk cId="2716135037" sldId="277"/>
            <ac:spMk id="2" creationId="{B37B326A-95A3-94F9-4359-BDE837F0DA9E}"/>
          </ac:spMkLst>
        </pc:spChg>
        <pc:spChg chg="mod">
          <ac:chgData name="Fara Abdul Jamel" userId="e071216fddc68728" providerId="LiveId" clId="{E4BC4AF2-AC47-4C0C-BC6A-72F5BD793DDA}" dt="2025-03-19T11:18:46.260" v="224" actId="5793"/>
          <ac:spMkLst>
            <pc:docMk/>
            <pc:sldMk cId="2716135037" sldId="277"/>
            <ac:spMk id="3" creationId="{45BB1749-D87E-6B18-3D7D-85E03EEF6332}"/>
          </ac:spMkLst>
        </pc:spChg>
      </pc:sldChg>
      <pc:sldChg chg="addSp modSp new mod">
        <pc:chgData name="Fara Abdul Jamel" userId="e071216fddc68728" providerId="LiveId" clId="{E4BC4AF2-AC47-4C0C-BC6A-72F5BD793DDA}" dt="2025-03-19T11:19:39.597" v="237"/>
        <pc:sldMkLst>
          <pc:docMk/>
          <pc:sldMk cId="2683473525" sldId="278"/>
        </pc:sldMkLst>
        <pc:spChg chg="mod">
          <ac:chgData name="Fara Abdul Jamel" userId="e071216fddc68728" providerId="LiveId" clId="{E4BC4AF2-AC47-4C0C-BC6A-72F5BD793DDA}" dt="2025-03-19T11:19:03.092" v="227" actId="122"/>
          <ac:spMkLst>
            <pc:docMk/>
            <pc:sldMk cId="2683473525" sldId="278"/>
            <ac:spMk id="2" creationId="{A6D9E356-ABA6-53E7-74E8-995BA1545D34}"/>
          </ac:spMkLst>
        </pc:spChg>
        <pc:spChg chg="mod">
          <ac:chgData name="Fara Abdul Jamel" userId="e071216fddc68728" providerId="LiveId" clId="{E4BC4AF2-AC47-4C0C-BC6A-72F5BD793DDA}" dt="2025-03-19T11:19:39.597" v="237"/>
          <ac:spMkLst>
            <pc:docMk/>
            <pc:sldMk cId="2683473525" sldId="278"/>
            <ac:spMk id="3" creationId="{6B46D02F-378A-BFF6-5375-805199C71208}"/>
          </ac:spMkLst>
        </pc:spChg>
        <pc:spChg chg="add">
          <ac:chgData name="Fara Abdul Jamel" userId="e071216fddc68728" providerId="LiveId" clId="{E4BC4AF2-AC47-4C0C-BC6A-72F5BD793DDA}" dt="2025-03-19T11:19:08.572" v="228"/>
          <ac:spMkLst>
            <pc:docMk/>
            <pc:sldMk cId="2683473525" sldId="278"/>
            <ac:spMk id="4" creationId="{53CAB0D6-BCED-0886-55E6-CB02EE803C66}"/>
          </ac:spMkLst>
        </pc:spChg>
        <pc:spChg chg="add">
          <ac:chgData name="Fara Abdul Jamel" userId="e071216fddc68728" providerId="LiveId" clId="{E4BC4AF2-AC47-4C0C-BC6A-72F5BD793DDA}" dt="2025-03-19T11:19:08.572" v="228"/>
          <ac:spMkLst>
            <pc:docMk/>
            <pc:sldMk cId="2683473525" sldId="278"/>
            <ac:spMk id="5" creationId="{7FBE1913-FFBE-84A9-812D-AF4FF04C649A}"/>
          </ac:spMkLst>
        </pc:spChg>
        <pc:spChg chg="add">
          <ac:chgData name="Fara Abdul Jamel" userId="e071216fddc68728" providerId="LiveId" clId="{E4BC4AF2-AC47-4C0C-BC6A-72F5BD793DDA}" dt="2025-03-19T11:19:08.572" v="228"/>
          <ac:spMkLst>
            <pc:docMk/>
            <pc:sldMk cId="2683473525" sldId="278"/>
            <ac:spMk id="6" creationId="{A714F873-AD1E-1527-3E3E-81D816AA0B27}"/>
          </ac:spMkLst>
        </pc:spChg>
        <pc:spChg chg="add">
          <ac:chgData name="Fara Abdul Jamel" userId="e071216fddc68728" providerId="LiveId" clId="{E4BC4AF2-AC47-4C0C-BC6A-72F5BD793DDA}" dt="2025-03-19T11:19:25.361" v="234"/>
          <ac:spMkLst>
            <pc:docMk/>
            <pc:sldMk cId="2683473525" sldId="278"/>
            <ac:spMk id="7" creationId="{4563E0E1-016C-26E5-D339-6F13C79A62D9}"/>
          </ac:spMkLst>
        </pc:spChg>
        <pc:spChg chg="add">
          <ac:chgData name="Fara Abdul Jamel" userId="e071216fddc68728" providerId="LiveId" clId="{E4BC4AF2-AC47-4C0C-BC6A-72F5BD793DDA}" dt="2025-03-19T11:19:25.361" v="234"/>
          <ac:spMkLst>
            <pc:docMk/>
            <pc:sldMk cId="2683473525" sldId="278"/>
            <ac:spMk id="8" creationId="{E40ECCA8-E5EF-3C9F-23B8-5D7F86CC8543}"/>
          </ac:spMkLst>
        </pc:spChg>
        <pc:spChg chg="add">
          <ac:chgData name="Fara Abdul Jamel" userId="e071216fddc68728" providerId="LiveId" clId="{E4BC4AF2-AC47-4C0C-BC6A-72F5BD793DDA}" dt="2025-03-19T11:19:25.361" v="234"/>
          <ac:spMkLst>
            <pc:docMk/>
            <pc:sldMk cId="2683473525" sldId="278"/>
            <ac:spMk id="9" creationId="{0FF07736-BE04-C0B3-D698-194303CCE92C}"/>
          </ac:spMkLst>
        </pc:spChg>
      </pc:sldChg>
      <pc:sldChg chg="modSp new mod">
        <pc:chgData name="Fara Abdul Jamel" userId="e071216fddc68728" providerId="LiveId" clId="{E4BC4AF2-AC47-4C0C-BC6A-72F5BD793DDA}" dt="2025-03-19T11:20:08.112" v="244" actId="5793"/>
        <pc:sldMkLst>
          <pc:docMk/>
          <pc:sldMk cId="520736796" sldId="279"/>
        </pc:sldMkLst>
        <pc:spChg chg="mod">
          <ac:chgData name="Fara Abdul Jamel" userId="e071216fddc68728" providerId="LiveId" clId="{E4BC4AF2-AC47-4C0C-BC6A-72F5BD793DDA}" dt="2025-03-19T11:19:58.630" v="241" actId="122"/>
          <ac:spMkLst>
            <pc:docMk/>
            <pc:sldMk cId="520736796" sldId="279"/>
            <ac:spMk id="2" creationId="{417713DF-30C0-DA08-96D2-15A83E127CFC}"/>
          </ac:spMkLst>
        </pc:spChg>
        <pc:spChg chg="mod">
          <ac:chgData name="Fara Abdul Jamel" userId="e071216fddc68728" providerId="LiveId" clId="{E4BC4AF2-AC47-4C0C-BC6A-72F5BD793DDA}" dt="2025-03-19T11:20:08.112" v="244" actId="5793"/>
          <ac:spMkLst>
            <pc:docMk/>
            <pc:sldMk cId="520736796" sldId="279"/>
            <ac:spMk id="3" creationId="{EB2F4987-EF72-E7C8-17B1-BE5EF8AC83F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6883-8A3A-D317-383A-0DDAC9F1F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B01FC-769E-719C-37AD-C4E188D65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B4D91-9815-5FDD-A854-66B5E4D77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332E-6DC5-4937-B459-3495B924D964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94361-34E5-F791-6E42-6FA38E972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D680B-5D28-A8D0-A9F8-47B42C3C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DAC3-0D17-4FC6-B7FD-FC7623F6F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31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F9F51-080D-222D-9FD4-85C83B47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457F2-7B77-188B-3FC4-14A38E4A4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86F1D-28AE-70D6-C2D4-E9499F57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332E-6DC5-4937-B459-3495B924D964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AD626-07D0-234B-5615-B38479ED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B8D06-37BF-5819-2C4C-FF77970F3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DAC3-0D17-4FC6-B7FD-FC7623F6F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26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1CE677-CA28-2A77-B672-12DD00E10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06FBE-9BE8-77DA-5B7C-6FD684386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CFB0C-07A5-9475-FEBF-1AE3FD64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332E-6DC5-4937-B459-3495B924D964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C4597-AA1F-87E2-A058-DEDDE69D4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61A95-A936-DD5F-8E1E-A9BD0A6D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DAC3-0D17-4FC6-B7FD-FC7623F6F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08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2B76-9CFA-8449-8AA4-839AD6B0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8EE6B-6B30-39DC-DFF4-8634D83C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79206-2189-BEAC-AA61-99DE0CC4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332E-6DC5-4937-B459-3495B924D964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71AC2-E437-ADC8-1F5E-C2F30896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7D477-BF49-10FF-ECD8-331D1EC8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DAC3-0D17-4FC6-B7FD-FC7623F6F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01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51362-C0ED-2B04-9CE6-CE2FEB627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4CF27-53DC-7588-77F5-50E95870E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C571C-B3DB-DC00-231E-CFE612D2F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332E-6DC5-4937-B459-3495B924D964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60D4E-09DD-2170-228A-19938985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7FDBD-B03C-9259-058A-D8426549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DAC3-0D17-4FC6-B7FD-FC7623F6F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21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733A-2A6C-8001-B3A7-A144AC3F1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E5DAD-1E4E-67CF-AE00-116F26936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B91D6-3643-99FC-AB8F-D560183D9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608C9-0503-D819-2E73-0D78EA86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332E-6DC5-4937-B459-3495B924D964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8E647-D4FB-C742-2FC0-DDF377BA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58E3B-C49A-7A13-7208-44E2B90B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DAC3-0D17-4FC6-B7FD-FC7623F6F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7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9B87-159D-CEC5-A620-3C25712DC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7DE3A-DCF6-659D-0E1F-8FC5C2ACD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A4024-CB10-E53F-083B-19AFE2D1D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30948-5E46-D60D-D3EF-813E98418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BB6275-56BF-543F-310C-BCD5581EA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38D92-01E6-DEC9-5183-66A7A4125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332E-6DC5-4937-B459-3495B924D964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AFB651-E5B7-0297-047F-8E71299C2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B3F624-5D83-A604-19ED-4A576F62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DAC3-0D17-4FC6-B7FD-FC7623F6F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95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3434-AAAF-CE31-97B7-D07DB0CE8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3E235-A1AE-8B00-893B-313A999C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332E-6DC5-4937-B459-3495B924D964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1957BF-CDA5-67E4-0E7B-27059B2FC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2B1BD-1B88-8BED-37CE-3B9485121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DAC3-0D17-4FC6-B7FD-FC7623F6F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01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8D4E14-51BD-C331-DC95-21E54593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332E-6DC5-4937-B459-3495B924D964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F15F30-CBF6-7FA5-D86A-9A867D67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37FA0-6532-4808-D266-2CCAA286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DAC3-0D17-4FC6-B7FD-FC7623F6F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ABD48-78EA-0D6E-3CC3-03DBF899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8417F-7FE8-4BF0-B2BD-C61DC7045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6D8F4-B086-CEDB-46CC-9DCA87C8A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A8F17-97B9-EF5F-ED33-C0F8E12D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332E-6DC5-4937-B459-3495B924D964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5E0B2-4FF4-DDD0-3042-767B857B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FF83C-5F56-BF84-D8FE-7BD1122E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DAC3-0D17-4FC6-B7FD-FC7623F6F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49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B13F-E545-B6C4-D3B8-CFCB9EC9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5F0D43-55B2-E3C4-EB37-F766288331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A9116-DD7A-F30E-658A-55694C527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1DF09-E4A8-6BEB-DD67-E6120D836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332E-6DC5-4937-B459-3495B924D964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1BFED-B630-163F-2523-3F39D1AD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55E43-D260-2FCD-7980-78849D299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DAC3-0D17-4FC6-B7FD-FC7623F6F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7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E6642D-CD4D-8DBB-C610-78E9AC13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94B53-FBA2-5009-A428-A8734CB08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6D269-54E9-20E2-C03B-B6F9A1A43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B9332E-6DC5-4937-B459-3495B924D964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9E38-8E0C-887D-024D-D1EAAA761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4167D-CBB4-E28A-53F6-B59C0E27C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95DAC3-0D17-4FC6-B7FD-FC7623F6F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94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src.nist.gov/publication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703E-BEA4-93D2-1532-904F187C64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📌 Student Guidelines for 402IT Coursework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830E3-3BD9-7859-CA83-2739FAA16A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Information Security Risk Assessment, Penetration Testing &amp; Security Policies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7609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0A04-7AF7-F2D3-2BC4-212F44C7C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1. Testing Methodology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A3AF9-DC2A-4AF9-A329-BCE73668C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how penetration testing was conducted using </a:t>
            </a:r>
            <a:r>
              <a:rPr lang="en-US" b="1" dirty="0"/>
              <a:t>Kali Linux, </a:t>
            </a:r>
            <a:r>
              <a:rPr lang="en-US" b="1" dirty="0" err="1"/>
              <a:t>Metasploitable</a:t>
            </a:r>
            <a:r>
              <a:rPr lang="en-US" b="1" dirty="0"/>
              <a:t> 2, and Burp Suite</a:t>
            </a:r>
            <a:r>
              <a:rPr lang="en-US" dirty="0"/>
              <a:t>.</a:t>
            </a:r>
          </a:p>
          <a:p>
            <a:r>
              <a:rPr lang="en-US" dirty="0"/>
              <a:t>Identify which vulnerabilities were tested (from the risk assessment)</a:t>
            </a:r>
            <a:r>
              <a:rPr lang="en-GB" dirty="0"/>
              <a:t> in Task 1.</a:t>
            </a:r>
          </a:p>
          <a:p>
            <a:r>
              <a:rPr lang="en-GB" dirty="0"/>
              <a:t>Follow the Penetration Testing Execution Standard (PTES).</a:t>
            </a:r>
          </a:p>
        </p:txBody>
      </p:sp>
    </p:spTree>
    <p:extLst>
      <p:ext uri="{BB962C8B-B14F-4D97-AF65-F5344CB8AC3E}">
        <p14:creationId xmlns:p14="http://schemas.microsoft.com/office/powerpoint/2010/main" val="474914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3A733-E378-CF71-F8EB-39503D1BF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38F98-3B01-B2E3-9019-1E5B11DC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2. Finding &amp; Exploits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BD994-BD7E-284B-1E72-55F724BBC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683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📄 </a:t>
            </a:r>
            <a:r>
              <a:rPr lang="en-GB" b="1" dirty="0"/>
              <a:t>Example Table</a:t>
            </a:r>
            <a:r>
              <a:rPr lang="en-GB" dirty="0"/>
              <a:t>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/>
              <a:t>📌 </a:t>
            </a:r>
            <a:r>
              <a:rPr lang="en-US" b="1" dirty="0"/>
              <a:t>Appendix Requirement:</a:t>
            </a:r>
            <a:r>
              <a:rPr lang="en-US" dirty="0"/>
              <a:t> </a:t>
            </a:r>
            <a:r>
              <a:rPr lang="en-US" b="1" dirty="0"/>
              <a:t>Screenshots</a:t>
            </a:r>
            <a:r>
              <a:rPr lang="en-US" dirty="0"/>
              <a:t> of penetration tests.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000DC7-4449-EFF5-4773-5D5B2CE32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777473"/>
              </p:ext>
            </p:extLst>
          </p:nvPr>
        </p:nvGraphicFramePr>
        <p:xfrm>
          <a:off x="1823452" y="3093898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705424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06398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965154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08375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Vulnerability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Exploit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Tool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582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Weak Passwords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Brute-force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Hydra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Successful 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008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Open 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Network scanning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Exposed SSH 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17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179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EACC5-BBC0-69E2-8754-7B10C7F48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Industry-Standard Penetration Test Report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84F20-3B7B-6ECC-5A5A-04988CEA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3" y="1690688"/>
            <a:ext cx="11454063" cy="49828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/>
              <a:t>📌 </a:t>
            </a:r>
            <a:r>
              <a:rPr lang="en-GB" b="1" dirty="0"/>
              <a:t>Format Using PTES or NIST 800-115 Guidelines</a:t>
            </a:r>
            <a:r>
              <a:rPr lang="en-GB" dirty="0"/>
              <a:t>:</a:t>
            </a:r>
          </a:p>
          <a:p>
            <a:pPr lvl="1">
              <a:buFont typeface="+mj-lt"/>
              <a:buAutoNum type="arabicPeriod"/>
            </a:pPr>
            <a:r>
              <a:rPr lang="en-GB" b="1" dirty="0"/>
              <a:t>Executive Summary</a:t>
            </a:r>
            <a:r>
              <a:rPr lang="en-GB" dirty="0"/>
              <a:t> (Key findings, high-risk vulnerabilities).</a:t>
            </a:r>
          </a:p>
          <a:p>
            <a:pPr lvl="1">
              <a:buFont typeface="+mj-lt"/>
              <a:buAutoNum type="arabicPeriod"/>
            </a:pPr>
            <a:r>
              <a:rPr lang="en-GB" b="1" dirty="0"/>
              <a:t>Scope of Testing</a:t>
            </a:r>
            <a:r>
              <a:rPr lang="en-GB" dirty="0"/>
              <a:t> (Systems tested, testing methodology).</a:t>
            </a:r>
          </a:p>
          <a:p>
            <a:pPr lvl="1">
              <a:buFont typeface="+mj-lt"/>
              <a:buAutoNum type="arabicPeriod"/>
            </a:pPr>
            <a:r>
              <a:rPr lang="en-GB" b="1" dirty="0"/>
              <a:t>Findings &amp; Exploits</a:t>
            </a:r>
            <a:r>
              <a:rPr lang="en-GB" dirty="0"/>
              <a:t> (Vulnerabilities exploited).</a:t>
            </a:r>
          </a:p>
          <a:p>
            <a:pPr lvl="1">
              <a:buFont typeface="+mj-lt"/>
              <a:buAutoNum type="arabicPeriod"/>
            </a:pPr>
            <a:r>
              <a:rPr lang="en-GB" b="1" dirty="0"/>
              <a:t>Risk Rating &amp; Impact</a:t>
            </a:r>
            <a:r>
              <a:rPr lang="en-GB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en-GB" b="1" dirty="0"/>
              <a:t>Remediation Recommendations</a:t>
            </a:r>
            <a:r>
              <a:rPr lang="en-GB" dirty="0"/>
              <a:t> (Patching, configuration changes).</a:t>
            </a:r>
          </a:p>
          <a:p>
            <a:pPr lvl="1">
              <a:buFont typeface="+mj-lt"/>
              <a:buAutoNum type="arabicPeriod"/>
            </a:pPr>
            <a:r>
              <a:rPr lang="en-GB" b="1" dirty="0"/>
              <a:t>Conclusion</a:t>
            </a:r>
            <a:r>
              <a:rPr lang="en-GB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en-GB" b="1" dirty="0"/>
              <a:t>Appendices</a:t>
            </a:r>
            <a:r>
              <a:rPr lang="en-GB" dirty="0"/>
              <a:t> (Screenshots, logs, risk matrix).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📌 </a:t>
            </a:r>
            <a:r>
              <a:rPr lang="en-GB" b="1" dirty="0"/>
              <a:t>Appendix Requirement:</a:t>
            </a:r>
            <a:r>
              <a:rPr lang="en-GB" dirty="0"/>
              <a:t> Full </a:t>
            </a:r>
            <a:r>
              <a:rPr lang="en-GB" b="1" dirty="0"/>
              <a:t>Penetration Test Report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5423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4908D-A5C3-1794-F0EC-84234504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 </a:t>
            </a:r>
            <a:r>
              <a:rPr lang="en-US" dirty="0" err="1"/>
              <a:t>Remedian</a:t>
            </a:r>
            <a:r>
              <a:rPr lang="en-US" dirty="0"/>
              <a:t> Strategies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A9004-1828-03FC-21CB-6BBC8CB42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Recommend security controls to mitigate penetration testing findings.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ISO 27002, NIST 800-115</a:t>
            </a:r>
            <a:r>
              <a:rPr lang="en-US" dirty="0"/>
              <a:t> recommendations.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785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0DAD8-AA5C-AFC4-9351-0B1E52DD3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42B4-1A46-A447-45E8-C55964AA8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34633"/>
          </a:xfrm>
        </p:spPr>
        <p:txBody>
          <a:bodyPr/>
          <a:lstStyle/>
          <a:p>
            <a:pPr algn="ctr">
              <a:buNone/>
            </a:pPr>
            <a:r>
              <a:rPr lang="en-US" sz="4000" b="1" dirty="0"/>
              <a:t>Task 3: Develop Security Policies (20 Marks)</a:t>
            </a:r>
          </a:p>
          <a:p>
            <a:pPr algn="ctr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📌 Objective: Develop security policies for Access Control and Acceptable Use of IT Resources.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9347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6DBE-4D4D-D4AF-A308-9F43F6785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 Access Control Policy ( 10 Marks 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102EB-348D-B46D-142E-6938FAE4C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GB" dirty="0"/>
              <a:t>📄 </a:t>
            </a:r>
            <a:r>
              <a:rPr lang="en-GB" b="1" dirty="0"/>
              <a:t>Example Policy Table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📌 </a:t>
            </a:r>
            <a:r>
              <a:rPr lang="en-GB" b="1" dirty="0"/>
              <a:t>Appendix Requirement:</a:t>
            </a:r>
            <a:r>
              <a:rPr lang="en-GB" dirty="0"/>
              <a:t> </a:t>
            </a:r>
            <a:r>
              <a:rPr lang="en-GB" b="1" dirty="0"/>
              <a:t>Access Control Policy Document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119719-E16D-E127-9683-87C64809C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389013"/>
              </p:ext>
            </p:extLst>
          </p:nvPr>
        </p:nvGraphicFramePr>
        <p:xfrm>
          <a:off x="1823453" y="2589379"/>
          <a:ext cx="8128000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095">
                  <a:extLst>
                    <a:ext uri="{9D8B030D-6E8A-4147-A177-3AD203B41FA5}">
                      <a16:colId xmlns:a16="http://schemas.microsoft.com/office/drawing/2014/main" val="3032009971"/>
                    </a:ext>
                  </a:extLst>
                </a:gridCol>
                <a:gridCol w="5170905">
                  <a:extLst>
                    <a:ext uri="{9D8B030D-6E8A-4147-A177-3AD203B41FA5}">
                      <a16:colId xmlns:a16="http://schemas.microsoft.com/office/drawing/2014/main" val="2026713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Policy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16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 how access to IT resources is controlled.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781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to employees, contractors, and third parties.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948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Mechanisms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Role-Based Access Control (RBAC), Multi-Factor Authentication (MFA)</a:t>
                      </a:r>
                      <a:r>
                        <a:rPr lang="en-US" dirty="0"/>
                        <a:t>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216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Least Privilege Principle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Employees get only necessary access.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98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Monitoring &amp; Auditing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Regular access reviews, log monitoring.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573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983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B07C-00F3-0328-454E-C6A8972B7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 Acceptable Use of IT Resources Policy </a:t>
            </a:r>
            <a:br>
              <a:rPr lang="en-US" dirty="0"/>
            </a:br>
            <a:r>
              <a:rPr lang="en-US" dirty="0"/>
              <a:t>( 10 Marks 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23CDE-937D-44F9-BEAB-6FC141C86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GB" dirty="0"/>
              <a:t>📄 </a:t>
            </a:r>
            <a:r>
              <a:rPr lang="en-GB" b="1" dirty="0"/>
              <a:t>Example Policy Table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📌 </a:t>
            </a:r>
            <a:r>
              <a:rPr lang="en-GB" b="1" dirty="0"/>
              <a:t>Appendix Requirement:</a:t>
            </a:r>
            <a:r>
              <a:rPr lang="en-GB" dirty="0"/>
              <a:t> </a:t>
            </a:r>
            <a:r>
              <a:rPr lang="en-GB" b="1" dirty="0"/>
              <a:t>Acceptable Use Policy Document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FF253D-8EDC-29AD-4F3A-F3AB32E04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235632"/>
              </p:ext>
            </p:extLst>
          </p:nvPr>
        </p:nvGraphicFramePr>
        <p:xfrm>
          <a:off x="1839495" y="2901393"/>
          <a:ext cx="8128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758">
                  <a:extLst>
                    <a:ext uri="{9D8B030D-6E8A-4147-A177-3AD203B41FA5}">
                      <a16:colId xmlns:a16="http://schemas.microsoft.com/office/drawing/2014/main" val="4123766805"/>
                    </a:ext>
                  </a:extLst>
                </a:gridCol>
                <a:gridCol w="5299242">
                  <a:extLst>
                    <a:ext uri="{9D8B030D-6E8A-4147-A177-3AD203B41FA5}">
                      <a16:colId xmlns:a16="http://schemas.microsoft.com/office/drawing/2014/main" val="722332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Policy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80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Ensure IT resources are used ethically and securely.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341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Permitted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work-related tasks, company-approved applications.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067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Prohibited 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</a:t>
                      </a:r>
                      <a:r>
                        <a:rPr lang="en-US" dirty="0" err="1"/>
                        <a:t>unauthorised</a:t>
                      </a:r>
                      <a:r>
                        <a:rPr lang="en-US" dirty="0"/>
                        <a:t> software, personal social media use.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0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Employees must encrypt sensitive data.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644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379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326A-95A3-94F9-4359-BDE837F0D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B1749-D87E-6B18-3D7D-85E03EEF6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Summarise</a:t>
            </a:r>
            <a:r>
              <a:rPr lang="en-US" dirty="0"/>
              <a:t> key security risks and mitigation strategies.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Emphasize importance of </a:t>
            </a:r>
            <a:r>
              <a:rPr lang="en-US" b="1" dirty="0"/>
              <a:t>risk assessment, penetration testing, and security policies</a:t>
            </a:r>
            <a:r>
              <a:rPr lang="en-US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6135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9E356-ABA6-53E7-74E8-995BA154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References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D02F-378A-BFF6-5375-805199C71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📌 Use </a:t>
            </a:r>
            <a:r>
              <a:rPr lang="en-US" b="1" dirty="0"/>
              <a:t>APA 7 format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/>
              <a:t> Example:</a:t>
            </a:r>
          </a:p>
          <a:p>
            <a:pPr marL="0" indent="0">
              <a:buNone/>
            </a:pPr>
            <a:r>
              <a:rPr lang="en-US" dirty="0"/>
              <a:t>National Institute of Standards and Technology. (2021). </a:t>
            </a:r>
            <a:r>
              <a:rPr lang="en-US" i="1" dirty="0"/>
              <a:t>Guide for Conducting Risk Assessments (NIST SP 800-30)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https://csrc.nist.gov/publications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3473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713DF-30C0-DA08-96D2-15A83E12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Appendices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F4987-EF72-E7C8-17B1-BE5EF8AC8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📌 </a:t>
            </a:r>
            <a:r>
              <a:rPr lang="en-US" b="1" dirty="0"/>
              <a:t>Include supporting documents, screenshots, and additional risk matrices.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073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05E3-99A7-0E1B-D47A-2F5AC74AF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📌 General Assignment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D2A29-8947-D7DD-FA65-F623D2511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372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Module Name: Information Security</a:t>
            </a:r>
          </a:p>
          <a:p>
            <a:r>
              <a:rPr lang="en-GB" dirty="0"/>
              <a:t>Module Code: 402IT</a:t>
            </a:r>
          </a:p>
          <a:p>
            <a:r>
              <a:rPr lang="en-GB" dirty="0"/>
              <a:t>Assignment Title: Coursework 1</a:t>
            </a:r>
          </a:p>
          <a:p>
            <a:r>
              <a:rPr lang="en-GB" dirty="0"/>
              <a:t>Due Date: 28th March 2025, 18:00Assignment </a:t>
            </a:r>
          </a:p>
          <a:p>
            <a:r>
              <a:rPr lang="en-GB" dirty="0"/>
              <a:t>Type: Portfolio Submission (Single Word Document)</a:t>
            </a:r>
          </a:p>
          <a:p>
            <a:r>
              <a:rPr lang="en-GB" dirty="0"/>
              <a:t>Word Limit: 1000 Words</a:t>
            </a:r>
          </a:p>
          <a:p>
            <a:r>
              <a:rPr lang="en-GB" dirty="0"/>
              <a:t>Formatting: Font </a:t>
            </a:r>
          </a:p>
          <a:p>
            <a:r>
              <a:rPr lang="en-GB" dirty="0"/>
              <a:t>Type: Calibri or Arial</a:t>
            </a:r>
          </a:p>
          <a:p>
            <a:r>
              <a:rPr lang="en-GB" dirty="0"/>
              <a:t>Font Size: 12</a:t>
            </a:r>
          </a:p>
          <a:p>
            <a:r>
              <a:rPr lang="en-GB" dirty="0"/>
              <a:t>Referencing Style: APA 7</a:t>
            </a:r>
          </a:p>
        </p:txBody>
      </p:sp>
    </p:spTree>
    <p:extLst>
      <p:ext uri="{BB962C8B-B14F-4D97-AF65-F5344CB8AC3E}">
        <p14:creationId xmlns:p14="http://schemas.microsoft.com/office/powerpoint/2010/main" val="229834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C3D4-E8BF-BC20-5004-7C6A42503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📌 Final Submission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8CA62-C48D-46F8-26A5-C144C13C9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031" y="2689142"/>
            <a:ext cx="5935579" cy="184083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📌 </a:t>
            </a:r>
            <a:r>
              <a:rPr lang="en-US" b="1" dirty="0"/>
              <a:t>Single Word Document (Named: StudentNumber_402IT_CW1.docx)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📌 </a:t>
            </a:r>
            <a:r>
              <a:rPr lang="en-US" b="1" dirty="0"/>
              <a:t>Ensure you meet the 1000-word count requirement</a:t>
            </a:r>
            <a:r>
              <a:rPr lang="en-US" dirty="0"/>
              <a:t> and include </a:t>
            </a:r>
            <a:r>
              <a:rPr lang="en-US" b="1" dirty="0"/>
              <a:t>proper references</a:t>
            </a:r>
            <a:r>
              <a:rPr lang="en-US" dirty="0"/>
              <a:t> (ISO, NIST, OWASP).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620D39-508E-E252-13D1-3ECE62CAFD53}"/>
              </a:ext>
            </a:extLst>
          </p:cNvPr>
          <p:cNvSpPr txBox="1">
            <a:spLocks/>
          </p:cNvSpPr>
          <p:nvPr/>
        </p:nvSpPr>
        <p:spPr>
          <a:xfrm>
            <a:off x="529390" y="1183521"/>
            <a:ext cx="4616115" cy="5040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600" dirty="0"/>
              <a:t>📄 </a:t>
            </a:r>
            <a:r>
              <a:rPr lang="en-US" sz="1900" b="1" dirty="0">
                <a:solidFill>
                  <a:srgbClr val="FF0000"/>
                </a:solidFill>
              </a:rPr>
              <a:t>Suggested</a:t>
            </a:r>
            <a:r>
              <a:rPr lang="en-US" sz="1600" b="1" dirty="0"/>
              <a:t> Structure</a:t>
            </a:r>
          </a:p>
          <a:p>
            <a:pPr marL="342900" indent="-342900">
              <a:buAutoNum type="arabicPeriod"/>
            </a:pPr>
            <a:r>
              <a:rPr lang="en-US" sz="1400" dirty="0"/>
              <a:t>Table of Content</a:t>
            </a:r>
          </a:p>
          <a:p>
            <a:pPr marL="342900" indent="-342900">
              <a:buAutoNum type="arabicPeriod"/>
            </a:pPr>
            <a:r>
              <a:rPr lang="en-US" sz="1400" dirty="0"/>
              <a:t> Information Security Risk Assessment Report</a:t>
            </a:r>
          </a:p>
          <a:p>
            <a:pPr marL="457200" lvl="1" indent="0">
              <a:buNone/>
            </a:pPr>
            <a:r>
              <a:rPr lang="en-US" sz="1400" dirty="0"/>
              <a:t>1.1 Introduction</a:t>
            </a:r>
          </a:p>
          <a:p>
            <a:pPr marL="457200" lvl="1" indent="0">
              <a:buNone/>
            </a:pPr>
            <a:r>
              <a:rPr lang="en-US" sz="1400" dirty="0"/>
              <a:t>1.2 Risk Identification</a:t>
            </a:r>
          </a:p>
          <a:p>
            <a:pPr marL="457200" lvl="1" indent="0">
              <a:buNone/>
            </a:pPr>
            <a:r>
              <a:rPr lang="en-US" sz="1400" dirty="0"/>
              <a:t>1.3 Risk Analysis and Evaluation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Penetration Testing and Report  </a:t>
            </a:r>
          </a:p>
          <a:p>
            <a:pPr marL="457200" lvl="1" indent="0">
              <a:buNone/>
            </a:pPr>
            <a:r>
              <a:rPr lang="en-US" sz="1400" dirty="0"/>
              <a:t>2.1 Penetrating Testing</a:t>
            </a:r>
          </a:p>
          <a:p>
            <a:pPr marL="457200" lvl="1" indent="0">
              <a:buNone/>
            </a:pPr>
            <a:r>
              <a:rPr lang="en-US" sz="1400" dirty="0"/>
              <a:t>2.2 Reporting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Security Policies</a:t>
            </a:r>
          </a:p>
          <a:p>
            <a:pPr marL="457200" lvl="1" indent="0">
              <a:buNone/>
            </a:pPr>
            <a:r>
              <a:rPr lang="en-US" sz="1400" dirty="0"/>
              <a:t>3.1 Access Control </a:t>
            </a:r>
          </a:p>
          <a:p>
            <a:pPr marL="457200" lvl="1" indent="0">
              <a:buNone/>
            </a:pPr>
            <a:r>
              <a:rPr lang="en-US" sz="1400" dirty="0"/>
              <a:t>3.2 Acceptable Use of IT Resources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Conclusion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References</a:t>
            </a:r>
          </a:p>
          <a:p>
            <a:pPr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52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4736-5C33-215E-4A73-ACC3196CC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34633"/>
          </a:xfrm>
        </p:spPr>
        <p:txBody>
          <a:bodyPr/>
          <a:lstStyle/>
          <a:p>
            <a:pPr algn="ctr">
              <a:buNone/>
            </a:pPr>
            <a:r>
              <a:rPr lang="en-US" sz="4000" b="1" dirty="0"/>
              <a:t>Task 1: Information Security Risk Assessment (40 Marks)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📌 </a:t>
            </a:r>
            <a:r>
              <a:rPr lang="en-US" sz="4000" b="1" dirty="0"/>
              <a:t>Objective:</a:t>
            </a:r>
            <a:r>
              <a:rPr lang="en-US" sz="4000" dirty="0"/>
              <a:t> Identify and evaluate security risks in the organization's IT infrastructure.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500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88A4B-33F2-45A7-29A4-578D653D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Introduction ( 5 Marks 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F7B5A-5612-3383-59C6-8A5A06751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Define </a:t>
            </a:r>
            <a:r>
              <a:rPr lang="en-US" b="1" dirty="0"/>
              <a:t>information security risk assessment</a:t>
            </a:r>
            <a:r>
              <a:rPr lang="en-US" dirty="0"/>
              <a:t> and its importance.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Reference </a:t>
            </a:r>
            <a:r>
              <a:rPr lang="en-US" b="1" dirty="0"/>
              <a:t>ISO 27005, NIST 800-30</a:t>
            </a:r>
            <a:r>
              <a:rPr lang="en-US" dirty="0"/>
              <a:t> frameworks.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Briefly introduce penetration testing and security policies.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744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9031-DF5B-DFCF-0019-042F36C1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779" y="87034"/>
            <a:ext cx="10515600" cy="1325563"/>
          </a:xfrm>
        </p:spPr>
        <p:txBody>
          <a:bodyPr/>
          <a:lstStyle/>
          <a:p>
            <a:pPr algn="ctr"/>
            <a:r>
              <a:rPr lang="en-GB" b="1" dirty="0"/>
              <a:t>Risk Identification ( 15 Marks 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BDA1F-63A0-CBCE-F92C-4771C0FB3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6436"/>
            <a:ext cx="10515600" cy="2136775"/>
          </a:xfrm>
        </p:spPr>
        <p:txBody>
          <a:bodyPr>
            <a:normAutofit/>
          </a:bodyPr>
          <a:lstStyle/>
          <a:p>
            <a:r>
              <a:rPr lang="en-US" dirty="0"/>
              <a:t>Identify assets (hardware, software, data) and associated vulnerabilities.</a:t>
            </a:r>
          </a:p>
          <a:p>
            <a:r>
              <a:rPr lang="en-US" dirty="0"/>
              <a:t>Create an Asset Register table.</a:t>
            </a:r>
          </a:p>
          <a:p>
            <a:pPr marL="0" indent="0">
              <a:buNone/>
            </a:pPr>
            <a:r>
              <a:rPr lang="en-US" dirty="0"/>
              <a:t>📄 </a:t>
            </a:r>
            <a:r>
              <a:rPr lang="en-US" b="1" dirty="0"/>
              <a:t>Example Asset Register Table</a:t>
            </a:r>
            <a:r>
              <a:rPr lang="en-US" dirty="0"/>
              <a:t>: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9467DF-E5A9-6C4E-498E-9B9034098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388519"/>
              </p:ext>
            </p:extLst>
          </p:nvPr>
        </p:nvGraphicFramePr>
        <p:xfrm>
          <a:off x="2032000" y="3148797"/>
          <a:ext cx="812800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846674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439526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265833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17957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Asset Type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Asset Name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Location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Vulnerabilities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11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/>
                        <a:t>Hardware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Web 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 </a:t>
                      </a:r>
                      <a:r>
                        <a:rPr lang="en-GB" dirty="0" err="1"/>
                        <a:t>Center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Outdated OS, unpatched software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0364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Software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Payroll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Internal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Weak authentication mechanisms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879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Data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Customer Records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Cloud 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Unencrypted sensitive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7655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C723AC9-3B3A-DC41-EF4F-C93EDD176A0F}"/>
              </a:ext>
            </a:extLst>
          </p:cNvPr>
          <p:cNvSpPr txBox="1"/>
          <p:nvPr/>
        </p:nvSpPr>
        <p:spPr>
          <a:xfrm>
            <a:off x="966666" y="6334780"/>
            <a:ext cx="109795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📌 </a:t>
            </a:r>
            <a:r>
              <a:rPr lang="en-US" sz="2800" b="1" dirty="0"/>
              <a:t>Appendix Requirement:</a:t>
            </a:r>
            <a:r>
              <a:rPr lang="en-US" sz="2800" dirty="0"/>
              <a:t> Full </a:t>
            </a:r>
            <a:r>
              <a:rPr lang="en-US" sz="2800" b="1" dirty="0"/>
              <a:t>Asset Register</a:t>
            </a:r>
            <a:r>
              <a:rPr lang="en-US" sz="2800" dirty="0"/>
              <a:t> table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82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95F8-0881-3730-19E7-BF36CF62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5834"/>
          </a:xfrm>
        </p:spPr>
        <p:txBody>
          <a:bodyPr/>
          <a:lstStyle/>
          <a:p>
            <a:pPr algn="ctr"/>
            <a:r>
              <a:rPr lang="en-GB" b="1" dirty="0"/>
              <a:t> Risk Identification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E6441-162B-9D70-C04D-9BB70EC51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959"/>
            <a:ext cx="10515600" cy="1651000"/>
          </a:xfrm>
        </p:spPr>
        <p:txBody>
          <a:bodyPr>
            <a:normAutofit/>
          </a:bodyPr>
          <a:lstStyle/>
          <a:p>
            <a:r>
              <a:rPr lang="en-US" dirty="0"/>
              <a:t>Identify threats &amp; vulnerabilities in IT systems.</a:t>
            </a:r>
          </a:p>
          <a:p>
            <a:r>
              <a:rPr lang="en-US" dirty="0"/>
              <a:t>Use a </a:t>
            </a:r>
            <a:r>
              <a:rPr lang="en-US" b="1" dirty="0"/>
              <a:t>Risk Matrix</a:t>
            </a:r>
            <a:r>
              <a:rPr lang="en-US" dirty="0"/>
              <a:t> to assess risks (Likelihood vs. Impact).</a:t>
            </a:r>
          </a:p>
          <a:p>
            <a:pPr marL="0" indent="0">
              <a:buNone/>
            </a:pPr>
            <a:r>
              <a:rPr lang="en-GB" dirty="0"/>
              <a:t>📄 </a:t>
            </a:r>
            <a:r>
              <a:rPr lang="en-GB" b="1" dirty="0"/>
              <a:t>Example Risk Matrix</a:t>
            </a:r>
            <a:r>
              <a:rPr lang="en-GB" dirty="0"/>
              <a:t>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867FB7-9A37-C7BD-9EAF-22ECBA52D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791414"/>
              </p:ext>
            </p:extLst>
          </p:nvPr>
        </p:nvGraphicFramePr>
        <p:xfrm>
          <a:off x="2031999" y="3166895"/>
          <a:ext cx="812800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44507896"/>
                    </a:ext>
                  </a:extLst>
                </a:gridCol>
                <a:gridCol w="1137208">
                  <a:extLst>
                    <a:ext uri="{9D8B030D-6E8A-4147-A177-3AD203B41FA5}">
                      <a16:colId xmlns:a16="http://schemas.microsoft.com/office/drawing/2014/main" val="2033257899"/>
                    </a:ext>
                  </a:extLst>
                </a:gridCol>
                <a:gridCol w="1572126">
                  <a:extLst>
                    <a:ext uri="{9D8B030D-6E8A-4147-A177-3AD203B41FA5}">
                      <a16:colId xmlns:a16="http://schemas.microsoft.com/office/drawing/2014/main" val="33371551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616583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92436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35988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Risk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Threat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Vulnerability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Risk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24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Ransomware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Unpatched 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Critical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Severe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02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SQL Injection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Weak input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6750059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D5E2E-8488-5972-A9E4-8D6B6D7D7A0F}"/>
              </a:ext>
            </a:extLst>
          </p:cNvPr>
          <p:cNvSpPr txBox="1">
            <a:spLocks/>
          </p:cNvSpPr>
          <p:nvPr/>
        </p:nvSpPr>
        <p:spPr>
          <a:xfrm>
            <a:off x="838200" y="5203156"/>
            <a:ext cx="10515600" cy="1206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Evaluate risks using </a:t>
            </a:r>
            <a:r>
              <a:rPr lang="en-US" b="1" dirty="0"/>
              <a:t>ISO 27005/NIST 800-30 guidelines</a:t>
            </a:r>
            <a:r>
              <a:rPr lang="en-US" dirty="0"/>
              <a:t>.</a:t>
            </a:r>
          </a:p>
          <a:p>
            <a:r>
              <a:rPr lang="en-US" dirty="0"/>
              <a:t>Provide </a:t>
            </a:r>
            <a:r>
              <a:rPr lang="en-US" b="1" dirty="0"/>
              <a:t>public domain references</a:t>
            </a:r>
            <a:r>
              <a:rPr lang="en-US" dirty="0"/>
              <a:t> to justify risk levels.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606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E2BC9-AFC8-98B1-6F3D-C70D0B0D6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Security Recommendations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📌 </a:t>
            </a:r>
            <a:r>
              <a:rPr lang="en-US" b="1" dirty="0"/>
              <a:t>Appendix Requirement:</a:t>
            </a:r>
            <a:r>
              <a:rPr lang="en-US" dirty="0"/>
              <a:t> Full </a:t>
            </a:r>
            <a:r>
              <a:rPr lang="en-US" b="1" dirty="0"/>
              <a:t>Risk Mitigation Table</a:t>
            </a:r>
            <a:r>
              <a:rPr lang="en-US" dirty="0"/>
              <a:t>.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EAE5CD-3C20-2141-09D6-544829DFA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840721"/>
              </p:ext>
            </p:extLst>
          </p:nvPr>
        </p:nvGraphicFramePr>
        <p:xfrm>
          <a:off x="838200" y="2424112"/>
          <a:ext cx="1051559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915">
                  <a:extLst>
                    <a:ext uri="{9D8B030D-6E8A-4147-A177-3AD203B41FA5}">
                      <a16:colId xmlns:a16="http://schemas.microsoft.com/office/drawing/2014/main" val="1656843075"/>
                    </a:ext>
                  </a:extLst>
                </a:gridCol>
                <a:gridCol w="2486526">
                  <a:extLst>
                    <a:ext uri="{9D8B030D-6E8A-4147-A177-3AD203B41FA5}">
                      <a16:colId xmlns:a16="http://schemas.microsoft.com/office/drawing/2014/main" val="2527250245"/>
                    </a:ext>
                  </a:extLst>
                </a:gridCol>
                <a:gridCol w="6156158">
                  <a:extLst>
                    <a:ext uri="{9D8B030D-6E8A-4147-A177-3AD203B41FA5}">
                      <a16:colId xmlns:a16="http://schemas.microsoft.com/office/drawing/2014/main" val="359509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Risk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Control Recommendation (ISO 27002)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Mitigation Strategy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980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Ransomware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ISO 27002 Section 12.4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Regular OS &amp; software patching.  - Implement Endpoint Detection &amp; Response (EDR).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Backup data regularly (3-2-1 backup rule).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728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SQL Injection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ISO 27002 Section 14.2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Implement input validation and sanitization.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Use Prepared Statements (Parameterized Queries).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Deploy Web Application Firewall (WAF).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558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033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70B81-661E-420F-DC5B-735708B1F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504DA-6A89-83BC-E930-9C7248A5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3463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b="1" dirty="0"/>
              <a:t>Task 2: Penetration Testing Report (40 Marks)</a:t>
            </a:r>
          </a:p>
          <a:p>
            <a:pPr algn="ctr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📌 </a:t>
            </a:r>
            <a:r>
              <a:rPr lang="en-US" sz="4000" b="1" dirty="0"/>
              <a:t>Objective:</a:t>
            </a:r>
            <a:r>
              <a:rPr lang="en-US" sz="4000" dirty="0"/>
              <a:t> Perform penetration testing using </a:t>
            </a:r>
            <a:r>
              <a:rPr lang="en-US" sz="4000" b="1" dirty="0"/>
              <a:t>virtualized environments</a:t>
            </a:r>
            <a:r>
              <a:rPr lang="en-US" sz="4000" dirty="0"/>
              <a:t> to expose vulnerabilities.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077072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876</Words>
  <Application>Microsoft Office PowerPoint</Application>
  <PresentationFormat>Widescreen</PresentationFormat>
  <Paragraphs>207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📌 Student Guidelines for 402IT Coursework</vt:lpstr>
      <vt:lpstr>📌 General Assignment Information</vt:lpstr>
      <vt:lpstr>📌 Final Submission Format</vt:lpstr>
      <vt:lpstr>PowerPoint Presentation</vt:lpstr>
      <vt:lpstr>Introduction ( 5 Marks )</vt:lpstr>
      <vt:lpstr>Risk Identification ( 15 Marks )</vt:lpstr>
      <vt:lpstr> Risk Identification &amp; Analysis</vt:lpstr>
      <vt:lpstr>PowerPoint Presentation</vt:lpstr>
      <vt:lpstr>PowerPoint Presentation</vt:lpstr>
      <vt:lpstr>1. Testing Methodology</vt:lpstr>
      <vt:lpstr>2. Finding &amp; Exploits</vt:lpstr>
      <vt:lpstr>Industry-Standard Penetration Test Report</vt:lpstr>
      <vt:lpstr>3. Remedian Strategies</vt:lpstr>
      <vt:lpstr>PowerPoint Presentation</vt:lpstr>
      <vt:lpstr>1. Access Control Policy ( 10 Marks )</vt:lpstr>
      <vt:lpstr>2. Acceptable Use of IT Resources Policy  ( 10 Marks )</vt:lpstr>
      <vt:lpstr>Conclusion</vt:lpstr>
      <vt:lpstr>References </vt:lpstr>
      <vt:lpstr>Appendices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Fara Abdul Jamel</dc:creator>
  <cp:lastModifiedBy>Fara Abdul Jamel</cp:lastModifiedBy>
  <cp:revision>1</cp:revision>
  <dcterms:created xsi:type="dcterms:W3CDTF">2025-03-19T08:47:23Z</dcterms:created>
  <dcterms:modified xsi:type="dcterms:W3CDTF">2025-03-19T12:03:46Z</dcterms:modified>
</cp:coreProperties>
</file>