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92" r:id="rId7"/>
    <p:sldId id="261" r:id="rId8"/>
    <p:sldId id="262" r:id="rId9"/>
    <p:sldId id="263" r:id="rId10"/>
    <p:sldId id="264" r:id="rId11"/>
    <p:sldId id="265" r:id="rId12"/>
    <p:sldId id="266" r:id="rId13"/>
    <p:sldId id="267" r:id="rId14"/>
    <p:sldId id="268" r:id="rId15"/>
    <p:sldId id="269" r:id="rId16"/>
    <p:sldId id="270" r:id="rId17"/>
    <p:sldId id="279" r:id="rId18"/>
    <p:sldId id="271" r:id="rId19"/>
    <p:sldId id="272" r:id="rId20"/>
    <p:sldId id="273" r:id="rId21"/>
    <p:sldId id="274" r:id="rId22"/>
    <p:sldId id="275" r:id="rId23"/>
    <p:sldId id="276" r:id="rId24"/>
    <p:sldId id="281" r:id="rId25"/>
    <p:sldId id="282" r:id="rId26"/>
    <p:sldId id="283" r:id="rId27"/>
    <p:sldId id="284" r:id="rId28"/>
    <p:sldId id="285" r:id="rId29"/>
    <p:sldId id="286" r:id="rId30"/>
    <p:sldId id="287" r:id="rId31"/>
    <p:sldId id="288" r:id="rId32"/>
    <p:sldId id="289" r:id="rId33"/>
    <p:sldId id="290" r:id="rId34"/>
    <p:sldId id="291" r:id="rId35"/>
    <p:sldId id="278"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3B4723-4259-40DC-B0F1-5779BD4AAE3B}" v="31" dt="2025-01-31T11:29:11.2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milla Stevenson" userId="dd223b88-ecd7-477f-9e48-1da1f7f9879b" providerId="ADAL" clId="{B93B4723-4259-40DC-B0F1-5779BD4AAE3B}"/>
    <pc:docChg chg="undo redo custSel addSld delSld modSld sldOrd">
      <pc:chgData name="Camilla Stevenson" userId="dd223b88-ecd7-477f-9e48-1da1f7f9879b" providerId="ADAL" clId="{B93B4723-4259-40DC-B0F1-5779BD4AAE3B}" dt="2025-01-31T11:29:05.535" v="792" actId="313"/>
      <pc:docMkLst>
        <pc:docMk/>
      </pc:docMkLst>
      <pc:sldChg chg="modSp mod">
        <pc:chgData name="Camilla Stevenson" userId="dd223b88-ecd7-477f-9e48-1da1f7f9879b" providerId="ADAL" clId="{B93B4723-4259-40DC-B0F1-5779BD4AAE3B}" dt="2025-01-30T10:49:08.907" v="2" actId="27636"/>
        <pc:sldMkLst>
          <pc:docMk/>
          <pc:sldMk cId="0" sldId="256"/>
        </pc:sldMkLst>
        <pc:spChg chg="mod">
          <ac:chgData name="Camilla Stevenson" userId="dd223b88-ecd7-477f-9e48-1da1f7f9879b" providerId="ADAL" clId="{B93B4723-4259-40DC-B0F1-5779BD4AAE3B}" dt="2025-01-30T10:49:08.711" v="1"/>
          <ac:spMkLst>
            <pc:docMk/>
            <pc:sldMk cId="0" sldId="256"/>
            <ac:spMk id="2" creationId="{00000000-0000-0000-0000-000000000000}"/>
          </ac:spMkLst>
        </pc:spChg>
        <pc:spChg chg="mod">
          <ac:chgData name="Camilla Stevenson" userId="dd223b88-ecd7-477f-9e48-1da1f7f9879b" providerId="ADAL" clId="{B93B4723-4259-40DC-B0F1-5779BD4AAE3B}" dt="2025-01-30T10:49:08.907" v="2" actId="27636"/>
          <ac:spMkLst>
            <pc:docMk/>
            <pc:sldMk cId="0" sldId="256"/>
            <ac:spMk id="3" creationId="{00000000-0000-0000-0000-000000000000}"/>
          </ac:spMkLst>
        </pc:spChg>
      </pc:sldChg>
      <pc:sldChg chg="addSp delSp modSp mod setBg">
        <pc:chgData name="Camilla Stevenson" userId="dd223b88-ecd7-477f-9e48-1da1f7f9879b" providerId="ADAL" clId="{B93B4723-4259-40DC-B0F1-5779BD4AAE3B}" dt="2025-01-30T10:50:05.809" v="18" actId="27636"/>
        <pc:sldMkLst>
          <pc:docMk/>
          <pc:sldMk cId="0" sldId="257"/>
        </pc:sldMkLst>
        <pc:spChg chg="mod">
          <ac:chgData name="Camilla Stevenson" userId="dd223b88-ecd7-477f-9e48-1da1f7f9879b" providerId="ADAL" clId="{B93B4723-4259-40DC-B0F1-5779BD4AAE3B}" dt="2025-01-30T10:49:57.308" v="13" actId="26606"/>
          <ac:spMkLst>
            <pc:docMk/>
            <pc:sldMk cId="0" sldId="257"/>
            <ac:spMk id="2" creationId="{00000000-0000-0000-0000-000000000000}"/>
          </ac:spMkLst>
        </pc:spChg>
        <pc:spChg chg="add del mod">
          <ac:chgData name="Camilla Stevenson" userId="dd223b88-ecd7-477f-9e48-1da1f7f9879b" providerId="ADAL" clId="{B93B4723-4259-40DC-B0F1-5779BD4AAE3B}" dt="2025-01-30T10:50:05.809" v="18" actId="27636"/>
          <ac:spMkLst>
            <pc:docMk/>
            <pc:sldMk cId="0" sldId="257"/>
            <ac:spMk id="3" creationId="{00000000-0000-0000-0000-000000000000}"/>
          </ac:spMkLst>
        </pc:spChg>
        <pc:spChg chg="add del">
          <ac:chgData name="Camilla Stevenson" userId="dd223b88-ecd7-477f-9e48-1da1f7f9879b" providerId="ADAL" clId="{B93B4723-4259-40DC-B0F1-5779BD4AAE3B}" dt="2025-01-30T10:49:44.055" v="8" actId="26606"/>
          <ac:spMkLst>
            <pc:docMk/>
            <pc:sldMk cId="0" sldId="257"/>
            <ac:spMk id="7" creationId="{FB5993E2-C02B-4335-ABA5-D8EC465551E3}"/>
          </ac:spMkLst>
        </pc:spChg>
        <pc:spChg chg="add del">
          <ac:chgData name="Camilla Stevenson" userId="dd223b88-ecd7-477f-9e48-1da1f7f9879b" providerId="ADAL" clId="{B93B4723-4259-40DC-B0F1-5779BD4AAE3B}" dt="2025-01-30T10:49:28.339" v="5" actId="26606"/>
          <ac:spMkLst>
            <pc:docMk/>
            <pc:sldMk cId="0" sldId="257"/>
            <ac:spMk id="8" creationId="{3741B58E-3B65-4A01-A276-975AB2CF8A08}"/>
          </ac:spMkLst>
        </pc:spChg>
        <pc:spChg chg="add del">
          <ac:chgData name="Camilla Stevenson" userId="dd223b88-ecd7-477f-9e48-1da1f7f9879b" providerId="ADAL" clId="{B93B4723-4259-40DC-B0F1-5779BD4AAE3B}" dt="2025-01-30T10:49:44.055" v="8" actId="26606"/>
          <ac:spMkLst>
            <pc:docMk/>
            <pc:sldMk cId="0" sldId="257"/>
            <ac:spMk id="9" creationId="{C0B801A2-5622-4BE8-9AD2-C337A2CD0022}"/>
          </ac:spMkLst>
        </pc:spChg>
        <pc:spChg chg="add del">
          <ac:chgData name="Camilla Stevenson" userId="dd223b88-ecd7-477f-9e48-1da1f7f9879b" providerId="ADAL" clId="{B93B4723-4259-40DC-B0F1-5779BD4AAE3B}" dt="2025-01-30T10:49:28.339" v="5" actId="26606"/>
          <ac:spMkLst>
            <pc:docMk/>
            <pc:sldMk cId="0" sldId="257"/>
            <ac:spMk id="10" creationId="{7AAC67C3-831B-4AB1-A259-DFB839CAFAFC}"/>
          </ac:spMkLst>
        </pc:spChg>
        <pc:spChg chg="add del">
          <ac:chgData name="Camilla Stevenson" userId="dd223b88-ecd7-477f-9e48-1da1f7f9879b" providerId="ADAL" clId="{B93B4723-4259-40DC-B0F1-5779BD4AAE3B}" dt="2025-01-30T10:49:56.432" v="12" actId="26606"/>
          <ac:spMkLst>
            <pc:docMk/>
            <pc:sldMk cId="0" sldId="257"/>
            <ac:spMk id="11" creationId="{63E00694-E403-4987-8634-15F6D8E4C38C}"/>
          </ac:spMkLst>
        </pc:spChg>
        <pc:spChg chg="add del">
          <ac:chgData name="Camilla Stevenson" userId="dd223b88-ecd7-477f-9e48-1da1f7f9879b" providerId="ADAL" clId="{B93B4723-4259-40DC-B0F1-5779BD4AAE3B}" dt="2025-01-30T10:49:28.339" v="5" actId="26606"/>
          <ac:spMkLst>
            <pc:docMk/>
            <pc:sldMk cId="0" sldId="257"/>
            <ac:spMk id="12" creationId="{054B3F04-9EAC-45C0-B3CE-0387EEA10A0C}"/>
          </ac:spMkLst>
        </pc:spChg>
        <pc:spChg chg="add del">
          <ac:chgData name="Camilla Stevenson" userId="dd223b88-ecd7-477f-9e48-1da1f7f9879b" providerId="ADAL" clId="{B93B4723-4259-40DC-B0F1-5779BD4AAE3B}" dt="2025-01-30T10:49:44.055" v="8" actId="26606"/>
          <ac:spMkLst>
            <pc:docMk/>
            <pc:sldMk cId="0" sldId="257"/>
            <ac:spMk id="14" creationId="{B7AF614F-5BC3-4086-99F5-B87C5847A071}"/>
          </ac:spMkLst>
        </pc:spChg>
        <pc:graphicFrameChg chg="add del mod modGraphic">
          <ac:chgData name="Camilla Stevenson" userId="dd223b88-ecd7-477f-9e48-1da1f7f9879b" providerId="ADAL" clId="{B93B4723-4259-40DC-B0F1-5779BD4AAE3B}" dt="2025-01-30T10:49:57.308" v="13" actId="26606"/>
          <ac:graphicFrameMkLst>
            <pc:docMk/>
            <pc:sldMk cId="0" sldId="257"/>
            <ac:graphicFrameMk id="5" creationId="{36B69B87-24F1-9A8F-A229-E99092527681}"/>
          </ac:graphicFrameMkLst>
        </pc:graphicFrameChg>
      </pc:sldChg>
      <pc:sldChg chg="modSp mod">
        <pc:chgData name="Camilla Stevenson" userId="dd223b88-ecd7-477f-9e48-1da1f7f9879b" providerId="ADAL" clId="{B93B4723-4259-40DC-B0F1-5779BD4AAE3B}" dt="2025-01-30T10:50:14.597" v="27" actId="403"/>
        <pc:sldMkLst>
          <pc:docMk/>
          <pc:sldMk cId="0" sldId="258"/>
        </pc:sldMkLst>
        <pc:spChg chg="mod">
          <ac:chgData name="Camilla Stevenson" userId="dd223b88-ecd7-477f-9e48-1da1f7f9879b" providerId="ADAL" clId="{B93B4723-4259-40DC-B0F1-5779BD4AAE3B}" dt="2025-01-30T10:49:08.711" v="1"/>
          <ac:spMkLst>
            <pc:docMk/>
            <pc:sldMk cId="0" sldId="258"/>
            <ac:spMk id="2" creationId="{00000000-0000-0000-0000-000000000000}"/>
          </ac:spMkLst>
        </pc:spChg>
        <pc:spChg chg="mod">
          <ac:chgData name="Camilla Stevenson" userId="dd223b88-ecd7-477f-9e48-1da1f7f9879b" providerId="ADAL" clId="{B93B4723-4259-40DC-B0F1-5779BD4AAE3B}" dt="2025-01-30T10:50:14.597" v="27" actId="403"/>
          <ac:spMkLst>
            <pc:docMk/>
            <pc:sldMk cId="0" sldId="258"/>
            <ac:spMk id="3" creationId="{00000000-0000-0000-0000-000000000000}"/>
          </ac:spMkLst>
        </pc:spChg>
      </pc:sldChg>
      <pc:sldChg chg="addSp delSp modSp mod setBg">
        <pc:chgData name="Camilla Stevenson" userId="dd223b88-ecd7-477f-9e48-1da1f7f9879b" providerId="ADAL" clId="{B93B4723-4259-40DC-B0F1-5779BD4AAE3B}" dt="2025-01-30T11:29:49.730" v="110" actId="26606"/>
        <pc:sldMkLst>
          <pc:docMk/>
          <pc:sldMk cId="0" sldId="259"/>
        </pc:sldMkLst>
        <pc:spChg chg="mod">
          <ac:chgData name="Camilla Stevenson" userId="dd223b88-ecd7-477f-9e48-1da1f7f9879b" providerId="ADAL" clId="{B93B4723-4259-40DC-B0F1-5779BD4AAE3B}" dt="2025-01-30T11:29:49.730" v="110" actId="26606"/>
          <ac:spMkLst>
            <pc:docMk/>
            <pc:sldMk cId="0" sldId="259"/>
            <ac:spMk id="2" creationId="{00000000-0000-0000-0000-000000000000}"/>
          </ac:spMkLst>
        </pc:spChg>
        <pc:spChg chg="mod">
          <ac:chgData name="Camilla Stevenson" userId="dd223b88-ecd7-477f-9e48-1da1f7f9879b" providerId="ADAL" clId="{B93B4723-4259-40DC-B0F1-5779BD4AAE3B}" dt="2025-01-30T11:29:49.730" v="110" actId="26606"/>
          <ac:spMkLst>
            <pc:docMk/>
            <pc:sldMk cId="0" sldId="259"/>
            <ac:spMk id="3" creationId="{00000000-0000-0000-0000-000000000000}"/>
          </ac:spMkLst>
        </pc:spChg>
        <pc:spChg chg="add del">
          <ac:chgData name="Camilla Stevenson" userId="dd223b88-ecd7-477f-9e48-1da1f7f9879b" providerId="ADAL" clId="{B93B4723-4259-40DC-B0F1-5779BD4AAE3B}" dt="2025-01-30T11:29:49.730" v="110" actId="26606"/>
          <ac:spMkLst>
            <pc:docMk/>
            <pc:sldMk cId="0" sldId="259"/>
            <ac:spMk id="9" creationId="{311973C2-EB8B-452A-A698-4A252FD3AE28}"/>
          </ac:spMkLst>
        </pc:spChg>
        <pc:spChg chg="add del">
          <ac:chgData name="Camilla Stevenson" userId="dd223b88-ecd7-477f-9e48-1da1f7f9879b" providerId="ADAL" clId="{B93B4723-4259-40DC-B0F1-5779BD4AAE3B}" dt="2025-01-30T11:29:49.730" v="110" actId="26606"/>
          <ac:spMkLst>
            <pc:docMk/>
            <pc:sldMk cId="0" sldId="259"/>
            <ac:spMk id="11" creationId="{10162E77-11AD-44A7-84EC-40C59EEFBD2E}"/>
          </ac:spMkLst>
        </pc:spChg>
        <pc:picChg chg="add del">
          <ac:chgData name="Camilla Stevenson" userId="dd223b88-ecd7-477f-9e48-1da1f7f9879b" providerId="ADAL" clId="{B93B4723-4259-40DC-B0F1-5779BD4AAE3B}" dt="2025-01-30T11:29:49.730" v="110" actId="26606"/>
          <ac:picMkLst>
            <pc:docMk/>
            <pc:sldMk cId="0" sldId="259"/>
            <ac:picMk id="5" creationId="{87E7D839-CEF1-D66F-EC66-D4C66C76FCCB}"/>
          </ac:picMkLst>
        </pc:picChg>
        <pc:cxnChg chg="add del">
          <ac:chgData name="Camilla Stevenson" userId="dd223b88-ecd7-477f-9e48-1da1f7f9879b" providerId="ADAL" clId="{B93B4723-4259-40DC-B0F1-5779BD4AAE3B}" dt="2025-01-30T11:29:49.730" v="110" actId="26606"/>
          <ac:cxnSpMkLst>
            <pc:docMk/>
            <pc:sldMk cId="0" sldId="259"/>
            <ac:cxnSpMk id="13" creationId="{5AB158E9-1B40-4CD6-95F0-95CA11DF7B7A}"/>
          </ac:cxnSpMkLst>
        </pc:cxnChg>
      </pc:sldChg>
      <pc:sldChg chg="addSp delSp modSp mod">
        <pc:chgData name="Camilla Stevenson" userId="dd223b88-ecd7-477f-9e48-1da1f7f9879b" providerId="ADAL" clId="{B93B4723-4259-40DC-B0F1-5779BD4AAE3B}" dt="2025-01-31T11:21:04.880" v="596" actId="27636"/>
        <pc:sldMkLst>
          <pc:docMk/>
          <pc:sldMk cId="0" sldId="260"/>
        </pc:sldMkLst>
        <pc:spChg chg="mod">
          <ac:chgData name="Camilla Stevenson" userId="dd223b88-ecd7-477f-9e48-1da1f7f9879b" providerId="ADAL" clId="{B93B4723-4259-40DC-B0F1-5779BD4AAE3B}" dt="2025-01-30T10:49:08.711" v="1"/>
          <ac:spMkLst>
            <pc:docMk/>
            <pc:sldMk cId="0" sldId="260"/>
            <ac:spMk id="2" creationId="{00000000-0000-0000-0000-000000000000}"/>
          </ac:spMkLst>
        </pc:spChg>
        <pc:spChg chg="del mod">
          <ac:chgData name="Camilla Stevenson" userId="dd223b88-ecd7-477f-9e48-1da1f7f9879b" providerId="ADAL" clId="{B93B4723-4259-40DC-B0F1-5779BD4AAE3B}" dt="2025-01-31T11:17:07.740" v="588"/>
          <ac:spMkLst>
            <pc:docMk/>
            <pc:sldMk cId="0" sldId="260"/>
            <ac:spMk id="3" creationId="{00000000-0000-0000-0000-000000000000}"/>
          </ac:spMkLst>
        </pc:spChg>
        <pc:spChg chg="add mod">
          <ac:chgData name="Camilla Stevenson" userId="dd223b88-ecd7-477f-9e48-1da1f7f9879b" providerId="ADAL" clId="{B93B4723-4259-40DC-B0F1-5779BD4AAE3B}" dt="2025-01-31T11:21:04.880" v="596" actId="27636"/>
          <ac:spMkLst>
            <pc:docMk/>
            <pc:sldMk cId="0" sldId="260"/>
            <ac:spMk id="6" creationId="{94EBCEFE-9BCE-AF84-AEA3-D2DED5B0E4A3}"/>
          </ac:spMkLst>
        </pc:spChg>
        <pc:graphicFrameChg chg="add del mod">
          <ac:chgData name="Camilla Stevenson" userId="dd223b88-ecd7-477f-9e48-1da1f7f9879b" providerId="ADAL" clId="{B93B4723-4259-40DC-B0F1-5779BD4AAE3B}" dt="2025-01-31T11:17:10.207" v="589" actId="478"/>
          <ac:graphicFrameMkLst>
            <pc:docMk/>
            <pc:sldMk cId="0" sldId="260"/>
            <ac:graphicFrameMk id="4" creationId="{E5EF382F-BF34-33FA-C2C5-FD027359A61A}"/>
          </ac:graphicFrameMkLst>
        </pc:graphicFrameChg>
      </pc:sldChg>
      <pc:sldChg chg="addSp modSp mod setBg">
        <pc:chgData name="Camilla Stevenson" userId="dd223b88-ecd7-477f-9e48-1da1f7f9879b" providerId="ADAL" clId="{B93B4723-4259-40DC-B0F1-5779BD4AAE3B}" dt="2025-01-30T11:27:53.598" v="108" actId="26606"/>
        <pc:sldMkLst>
          <pc:docMk/>
          <pc:sldMk cId="0" sldId="261"/>
        </pc:sldMkLst>
        <pc:spChg chg="mod">
          <ac:chgData name="Camilla Stevenson" userId="dd223b88-ecd7-477f-9e48-1da1f7f9879b" providerId="ADAL" clId="{B93B4723-4259-40DC-B0F1-5779BD4AAE3B}" dt="2025-01-30T11:27:53.598" v="108" actId="26606"/>
          <ac:spMkLst>
            <pc:docMk/>
            <pc:sldMk cId="0" sldId="261"/>
            <ac:spMk id="2" creationId="{00000000-0000-0000-0000-000000000000}"/>
          </ac:spMkLst>
        </pc:spChg>
        <pc:spChg chg="mod">
          <ac:chgData name="Camilla Stevenson" userId="dd223b88-ecd7-477f-9e48-1da1f7f9879b" providerId="ADAL" clId="{B93B4723-4259-40DC-B0F1-5779BD4AAE3B}" dt="2025-01-30T11:27:53.598" v="108" actId="26606"/>
          <ac:spMkLst>
            <pc:docMk/>
            <pc:sldMk cId="0" sldId="261"/>
            <ac:spMk id="3" creationId="{00000000-0000-0000-0000-000000000000}"/>
          </ac:spMkLst>
        </pc:spChg>
        <pc:spChg chg="add">
          <ac:chgData name="Camilla Stevenson" userId="dd223b88-ecd7-477f-9e48-1da1f7f9879b" providerId="ADAL" clId="{B93B4723-4259-40DC-B0F1-5779BD4AAE3B}" dt="2025-01-30T11:27:53.598" v="108" actId="26606"/>
          <ac:spMkLst>
            <pc:docMk/>
            <pc:sldMk cId="0" sldId="261"/>
            <ac:spMk id="9" creationId="{311973C2-EB8B-452A-A698-4A252FD3AE28}"/>
          </ac:spMkLst>
        </pc:spChg>
        <pc:spChg chg="add">
          <ac:chgData name="Camilla Stevenson" userId="dd223b88-ecd7-477f-9e48-1da1f7f9879b" providerId="ADAL" clId="{B93B4723-4259-40DC-B0F1-5779BD4AAE3B}" dt="2025-01-30T11:27:53.598" v="108" actId="26606"/>
          <ac:spMkLst>
            <pc:docMk/>
            <pc:sldMk cId="0" sldId="261"/>
            <ac:spMk id="11" creationId="{10162E77-11AD-44A7-84EC-40C59EEFBD2E}"/>
          </ac:spMkLst>
        </pc:spChg>
        <pc:picChg chg="add">
          <ac:chgData name="Camilla Stevenson" userId="dd223b88-ecd7-477f-9e48-1da1f7f9879b" providerId="ADAL" clId="{B93B4723-4259-40DC-B0F1-5779BD4AAE3B}" dt="2025-01-30T11:27:53.598" v="108" actId="26606"/>
          <ac:picMkLst>
            <pc:docMk/>
            <pc:sldMk cId="0" sldId="261"/>
            <ac:picMk id="5" creationId="{3AE5807A-E1C0-5068-76B3-8376BF93F0C5}"/>
          </ac:picMkLst>
        </pc:picChg>
        <pc:cxnChg chg="add">
          <ac:chgData name="Camilla Stevenson" userId="dd223b88-ecd7-477f-9e48-1da1f7f9879b" providerId="ADAL" clId="{B93B4723-4259-40DC-B0F1-5779BD4AAE3B}" dt="2025-01-30T11:27:53.598" v="108" actId="26606"/>
          <ac:cxnSpMkLst>
            <pc:docMk/>
            <pc:sldMk cId="0" sldId="261"/>
            <ac:cxnSpMk id="13" creationId="{5AB158E9-1B40-4CD6-95F0-95CA11DF7B7A}"/>
          </ac:cxnSpMkLst>
        </pc:cxnChg>
      </pc:sldChg>
      <pc:sldChg chg="modSp mod">
        <pc:chgData name="Camilla Stevenson" userId="dd223b88-ecd7-477f-9e48-1da1f7f9879b" providerId="ADAL" clId="{B93B4723-4259-40DC-B0F1-5779BD4AAE3B}" dt="2025-01-31T11:29:05.535" v="792" actId="313"/>
        <pc:sldMkLst>
          <pc:docMk/>
          <pc:sldMk cId="0" sldId="262"/>
        </pc:sldMkLst>
        <pc:spChg chg="mod">
          <ac:chgData name="Camilla Stevenson" userId="dd223b88-ecd7-477f-9e48-1da1f7f9879b" providerId="ADAL" clId="{B93B4723-4259-40DC-B0F1-5779BD4AAE3B}" dt="2025-01-30T10:49:08.711" v="1"/>
          <ac:spMkLst>
            <pc:docMk/>
            <pc:sldMk cId="0" sldId="262"/>
            <ac:spMk id="2" creationId="{00000000-0000-0000-0000-000000000000}"/>
          </ac:spMkLst>
        </pc:spChg>
        <pc:spChg chg="mod">
          <ac:chgData name="Camilla Stevenson" userId="dd223b88-ecd7-477f-9e48-1da1f7f9879b" providerId="ADAL" clId="{B93B4723-4259-40DC-B0F1-5779BD4AAE3B}" dt="2025-01-31T11:29:05.535" v="792" actId="313"/>
          <ac:spMkLst>
            <pc:docMk/>
            <pc:sldMk cId="0" sldId="262"/>
            <ac:spMk id="3" creationId="{00000000-0000-0000-0000-000000000000}"/>
          </ac:spMkLst>
        </pc:spChg>
      </pc:sldChg>
      <pc:sldChg chg="modSp mod">
        <pc:chgData name="Camilla Stevenson" userId="dd223b88-ecd7-477f-9e48-1da1f7f9879b" providerId="ADAL" clId="{B93B4723-4259-40DC-B0F1-5779BD4AAE3B}" dt="2025-01-30T11:05:27.533" v="50" actId="27636"/>
        <pc:sldMkLst>
          <pc:docMk/>
          <pc:sldMk cId="0" sldId="263"/>
        </pc:sldMkLst>
        <pc:spChg chg="mod">
          <ac:chgData name="Camilla Stevenson" userId="dd223b88-ecd7-477f-9e48-1da1f7f9879b" providerId="ADAL" clId="{B93B4723-4259-40DC-B0F1-5779BD4AAE3B}" dt="2025-01-30T10:49:08.711" v="1"/>
          <ac:spMkLst>
            <pc:docMk/>
            <pc:sldMk cId="0" sldId="263"/>
            <ac:spMk id="2" creationId="{00000000-0000-0000-0000-000000000000}"/>
          </ac:spMkLst>
        </pc:spChg>
        <pc:spChg chg="mod">
          <ac:chgData name="Camilla Stevenson" userId="dd223b88-ecd7-477f-9e48-1da1f7f9879b" providerId="ADAL" clId="{B93B4723-4259-40DC-B0F1-5779BD4AAE3B}" dt="2025-01-30T11:05:27.533" v="50" actId="27636"/>
          <ac:spMkLst>
            <pc:docMk/>
            <pc:sldMk cId="0" sldId="263"/>
            <ac:spMk id="3" creationId="{00000000-0000-0000-0000-000000000000}"/>
          </ac:spMkLst>
        </pc:spChg>
      </pc:sldChg>
      <pc:sldChg chg="modSp">
        <pc:chgData name="Camilla Stevenson" userId="dd223b88-ecd7-477f-9e48-1da1f7f9879b" providerId="ADAL" clId="{B93B4723-4259-40DC-B0F1-5779BD4AAE3B}" dt="2025-01-30T10:49:08.711" v="1"/>
        <pc:sldMkLst>
          <pc:docMk/>
          <pc:sldMk cId="0" sldId="264"/>
        </pc:sldMkLst>
        <pc:spChg chg="mod">
          <ac:chgData name="Camilla Stevenson" userId="dd223b88-ecd7-477f-9e48-1da1f7f9879b" providerId="ADAL" clId="{B93B4723-4259-40DC-B0F1-5779BD4AAE3B}" dt="2025-01-30T10:49:08.711" v="1"/>
          <ac:spMkLst>
            <pc:docMk/>
            <pc:sldMk cId="0" sldId="264"/>
            <ac:spMk id="2" creationId="{00000000-0000-0000-0000-000000000000}"/>
          </ac:spMkLst>
        </pc:spChg>
        <pc:spChg chg="mod">
          <ac:chgData name="Camilla Stevenson" userId="dd223b88-ecd7-477f-9e48-1da1f7f9879b" providerId="ADAL" clId="{B93B4723-4259-40DC-B0F1-5779BD4AAE3B}" dt="2025-01-30T10:49:08.711" v="1"/>
          <ac:spMkLst>
            <pc:docMk/>
            <pc:sldMk cId="0" sldId="264"/>
            <ac:spMk id="3" creationId="{00000000-0000-0000-0000-000000000000}"/>
          </ac:spMkLst>
        </pc:spChg>
      </pc:sldChg>
      <pc:sldChg chg="modSp new">
        <pc:chgData name="Camilla Stevenson" userId="dd223b88-ecd7-477f-9e48-1da1f7f9879b" providerId="ADAL" clId="{B93B4723-4259-40DC-B0F1-5779BD4AAE3B}" dt="2025-01-30T10:49:08.711" v="1"/>
        <pc:sldMkLst>
          <pc:docMk/>
          <pc:sldMk cId="3461570804" sldId="265"/>
        </pc:sldMkLst>
        <pc:spChg chg="mod">
          <ac:chgData name="Camilla Stevenson" userId="dd223b88-ecd7-477f-9e48-1da1f7f9879b" providerId="ADAL" clId="{B93B4723-4259-40DC-B0F1-5779BD4AAE3B}" dt="2025-01-30T10:49:08.711" v="1"/>
          <ac:spMkLst>
            <pc:docMk/>
            <pc:sldMk cId="3461570804" sldId="265"/>
            <ac:spMk id="2" creationId="{0B762288-0082-AA4F-D50E-726583B8A41B}"/>
          </ac:spMkLst>
        </pc:spChg>
        <pc:spChg chg="mod">
          <ac:chgData name="Camilla Stevenson" userId="dd223b88-ecd7-477f-9e48-1da1f7f9879b" providerId="ADAL" clId="{B93B4723-4259-40DC-B0F1-5779BD4AAE3B}" dt="2025-01-30T10:49:08.711" v="1"/>
          <ac:spMkLst>
            <pc:docMk/>
            <pc:sldMk cId="3461570804" sldId="265"/>
            <ac:spMk id="3" creationId="{834552B0-82FF-A313-6F74-AABDAB9F8BE8}"/>
          </ac:spMkLst>
        </pc:spChg>
      </pc:sldChg>
      <pc:sldChg chg="modSp add mod">
        <pc:chgData name="Camilla Stevenson" userId="dd223b88-ecd7-477f-9e48-1da1f7f9879b" providerId="ADAL" clId="{B93B4723-4259-40DC-B0F1-5779BD4AAE3B}" dt="2025-01-30T11:05:37.579" v="55" actId="27636"/>
        <pc:sldMkLst>
          <pc:docMk/>
          <pc:sldMk cId="0" sldId="266"/>
        </pc:sldMkLst>
        <pc:spChg chg="mod">
          <ac:chgData name="Camilla Stevenson" userId="dd223b88-ecd7-477f-9e48-1da1f7f9879b" providerId="ADAL" clId="{B93B4723-4259-40DC-B0F1-5779BD4AAE3B}" dt="2025-01-30T11:05:37.579" v="55" actId="27636"/>
          <ac:spMkLst>
            <pc:docMk/>
            <pc:sldMk cId="0" sldId="266"/>
            <ac:spMk id="3" creationId="{00000000-0000-0000-0000-000000000000}"/>
          </ac:spMkLst>
        </pc:spChg>
      </pc:sldChg>
      <pc:sldChg chg="modSp add mod">
        <pc:chgData name="Camilla Stevenson" userId="dd223b88-ecd7-477f-9e48-1da1f7f9879b" providerId="ADAL" clId="{B93B4723-4259-40DC-B0F1-5779BD4AAE3B}" dt="2025-01-30T11:05:44.589" v="61" actId="403"/>
        <pc:sldMkLst>
          <pc:docMk/>
          <pc:sldMk cId="0" sldId="267"/>
        </pc:sldMkLst>
        <pc:spChg chg="mod">
          <ac:chgData name="Camilla Stevenson" userId="dd223b88-ecd7-477f-9e48-1da1f7f9879b" providerId="ADAL" clId="{B93B4723-4259-40DC-B0F1-5779BD4AAE3B}" dt="2025-01-30T10:50:50.799" v="31" actId="27636"/>
          <ac:spMkLst>
            <pc:docMk/>
            <pc:sldMk cId="0" sldId="267"/>
            <ac:spMk id="2" creationId="{00000000-0000-0000-0000-000000000000}"/>
          </ac:spMkLst>
        </pc:spChg>
        <pc:spChg chg="mod">
          <ac:chgData name="Camilla Stevenson" userId="dd223b88-ecd7-477f-9e48-1da1f7f9879b" providerId="ADAL" clId="{B93B4723-4259-40DC-B0F1-5779BD4AAE3B}" dt="2025-01-30T11:05:44.589" v="61" actId="403"/>
          <ac:spMkLst>
            <pc:docMk/>
            <pc:sldMk cId="0" sldId="267"/>
            <ac:spMk id="3" creationId="{00000000-0000-0000-0000-000000000000}"/>
          </ac:spMkLst>
        </pc:spChg>
      </pc:sldChg>
      <pc:sldChg chg="addSp delSp modSp add mod setBg">
        <pc:chgData name="Camilla Stevenson" userId="dd223b88-ecd7-477f-9e48-1da1f7f9879b" providerId="ADAL" clId="{B93B4723-4259-40DC-B0F1-5779BD4AAE3B}" dt="2025-01-30T11:27:04.208" v="106" actId="26606"/>
        <pc:sldMkLst>
          <pc:docMk/>
          <pc:sldMk cId="0" sldId="268"/>
        </pc:sldMkLst>
        <pc:spChg chg="mod">
          <ac:chgData name="Camilla Stevenson" userId="dd223b88-ecd7-477f-9e48-1da1f7f9879b" providerId="ADAL" clId="{B93B4723-4259-40DC-B0F1-5779BD4AAE3B}" dt="2025-01-30T11:27:04.129" v="105" actId="26606"/>
          <ac:spMkLst>
            <pc:docMk/>
            <pc:sldMk cId="0" sldId="268"/>
            <ac:spMk id="2" creationId="{00000000-0000-0000-0000-000000000000}"/>
          </ac:spMkLst>
        </pc:spChg>
        <pc:spChg chg="del mod">
          <ac:chgData name="Camilla Stevenson" userId="dd223b88-ecd7-477f-9e48-1da1f7f9879b" providerId="ADAL" clId="{B93B4723-4259-40DC-B0F1-5779BD4AAE3B}" dt="2025-01-30T11:27:04.208" v="106" actId="26606"/>
          <ac:spMkLst>
            <pc:docMk/>
            <pc:sldMk cId="0" sldId="268"/>
            <ac:spMk id="3" creationId="{00000000-0000-0000-0000-000000000000}"/>
          </ac:spMkLst>
        </pc:spChg>
        <pc:spChg chg="add del">
          <ac:chgData name="Camilla Stevenson" userId="dd223b88-ecd7-477f-9e48-1da1f7f9879b" providerId="ADAL" clId="{B93B4723-4259-40DC-B0F1-5779BD4AAE3B}" dt="2025-01-30T11:27:04.129" v="105" actId="26606"/>
          <ac:spMkLst>
            <pc:docMk/>
            <pc:sldMk cId="0" sldId="268"/>
            <ac:spMk id="9" creationId="{311973C2-EB8B-452A-A698-4A252FD3AE28}"/>
          </ac:spMkLst>
        </pc:spChg>
        <pc:spChg chg="add del">
          <ac:chgData name="Camilla Stevenson" userId="dd223b88-ecd7-477f-9e48-1da1f7f9879b" providerId="ADAL" clId="{B93B4723-4259-40DC-B0F1-5779BD4AAE3B}" dt="2025-01-30T11:27:04.129" v="105" actId="26606"/>
          <ac:spMkLst>
            <pc:docMk/>
            <pc:sldMk cId="0" sldId="268"/>
            <ac:spMk id="11" creationId="{10162E77-11AD-44A7-84EC-40C59EEFBD2E}"/>
          </ac:spMkLst>
        </pc:spChg>
        <pc:graphicFrameChg chg="add">
          <ac:chgData name="Camilla Stevenson" userId="dd223b88-ecd7-477f-9e48-1da1f7f9879b" providerId="ADAL" clId="{B93B4723-4259-40DC-B0F1-5779BD4AAE3B}" dt="2025-01-30T11:27:04.208" v="106" actId="26606"/>
          <ac:graphicFrameMkLst>
            <pc:docMk/>
            <pc:sldMk cId="0" sldId="268"/>
            <ac:graphicFrameMk id="15" creationId="{7E1B69FF-444C-78A7-AA65-7AFC5E837B29}"/>
          </ac:graphicFrameMkLst>
        </pc:graphicFrameChg>
        <pc:picChg chg="add del">
          <ac:chgData name="Camilla Stevenson" userId="dd223b88-ecd7-477f-9e48-1da1f7f9879b" providerId="ADAL" clId="{B93B4723-4259-40DC-B0F1-5779BD4AAE3B}" dt="2025-01-30T11:27:04.129" v="105" actId="26606"/>
          <ac:picMkLst>
            <pc:docMk/>
            <pc:sldMk cId="0" sldId="268"/>
            <ac:picMk id="5" creationId="{376C9CD3-661B-05DD-E87A-3DE2B18B6199}"/>
          </ac:picMkLst>
        </pc:picChg>
        <pc:cxnChg chg="add del">
          <ac:chgData name="Camilla Stevenson" userId="dd223b88-ecd7-477f-9e48-1da1f7f9879b" providerId="ADAL" clId="{B93B4723-4259-40DC-B0F1-5779BD4AAE3B}" dt="2025-01-30T11:27:04.129" v="105" actId="26606"/>
          <ac:cxnSpMkLst>
            <pc:docMk/>
            <pc:sldMk cId="0" sldId="268"/>
            <ac:cxnSpMk id="13" creationId="{5AB158E9-1B40-4CD6-95F0-95CA11DF7B7A}"/>
          </ac:cxnSpMkLst>
        </pc:cxnChg>
      </pc:sldChg>
      <pc:sldChg chg="modSp add mod">
        <pc:chgData name="Camilla Stevenson" userId="dd223b88-ecd7-477f-9e48-1da1f7f9879b" providerId="ADAL" clId="{B93B4723-4259-40DC-B0F1-5779BD4AAE3B}" dt="2025-01-30T11:27:16.453" v="107" actId="6549"/>
        <pc:sldMkLst>
          <pc:docMk/>
          <pc:sldMk cId="0" sldId="269"/>
        </pc:sldMkLst>
        <pc:spChg chg="mod">
          <ac:chgData name="Camilla Stevenson" userId="dd223b88-ecd7-477f-9e48-1da1f7f9879b" providerId="ADAL" clId="{B93B4723-4259-40DC-B0F1-5779BD4AAE3B}" dt="2025-01-30T11:27:16.453" v="107" actId="6549"/>
          <ac:spMkLst>
            <pc:docMk/>
            <pc:sldMk cId="0" sldId="269"/>
            <ac:spMk id="2" creationId="{00000000-0000-0000-0000-000000000000}"/>
          </ac:spMkLst>
        </pc:spChg>
        <pc:spChg chg="mod">
          <ac:chgData name="Camilla Stevenson" userId="dd223b88-ecd7-477f-9e48-1da1f7f9879b" providerId="ADAL" clId="{B93B4723-4259-40DC-B0F1-5779BD4AAE3B}" dt="2025-01-30T11:08:12.527" v="92" actId="115"/>
          <ac:spMkLst>
            <pc:docMk/>
            <pc:sldMk cId="0" sldId="269"/>
            <ac:spMk id="3" creationId="{00000000-0000-0000-0000-000000000000}"/>
          </ac:spMkLst>
        </pc:spChg>
      </pc:sldChg>
      <pc:sldChg chg="modSp add mod">
        <pc:chgData name="Camilla Stevenson" userId="dd223b88-ecd7-477f-9e48-1da1f7f9879b" providerId="ADAL" clId="{B93B4723-4259-40DC-B0F1-5779BD4AAE3B}" dt="2025-01-30T11:31:51.225" v="273" actId="33524"/>
        <pc:sldMkLst>
          <pc:docMk/>
          <pc:sldMk cId="0" sldId="270"/>
        </pc:sldMkLst>
        <pc:spChg chg="mod">
          <ac:chgData name="Camilla Stevenson" userId="dd223b88-ecd7-477f-9e48-1da1f7f9879b" providerId="ADAL" clId="{B93B4723-4259-40DC-B0F1-5779BD4AAE3B}" dt="2025-01-30T11:08:27.233" v="93" actId="20577"/>
          <ac:spMkLst>
            <pc:docMk/>
            <pc:sldMk cId="0" sldId="270"/>
            <ac:spMk id="2" creationId="{00000000-0000-0000-0000-000000000000}"/>
          </ac:spMkLst>
        </pc:spChg>
        <pc:spChg chg="mod">
          <ac:chgData name="Camilla Stevenson" userId="dd223b88-ecd7-477f-9e48-1da1f7f9879b" providerId="ADAL" clId="{B93B4723-4259-40DC-B0F1-5779BD4AAE3B}" dt="2025-01-30T11:31:51.225" v="273" actId="33524"/>
          <ac:spMkLst>
            <pc:docMk/>
            <pc:sldMk cId="0" sldId="270"/>
            <ac:spMk id="3" creationId="{00000000-0000-0000-0000-000000000000}"/>
          </ac:spMkLst>
        </pc:spChg>
      </pc:sldChg>
      <pc:sldChg chg="modSp add mod">
        <pc:chgData name="Camilla Stevenson" userId="dd223b88-ecd7-477f-9e48-1da1f7f9879b" providerId="ADAL" clId="{B93B4723-4259-40DC-B0F1-5779BD4AAE3B}" dt="2025-01-30T11:09:46.580" v="102" actId="6549"/>
        <pc:sldMkLst>
          <pc:docMk/>
          <pc:sldMk cId="0" sldId="271"/>
        </pc:sldMkLst>
        <pc:spChg chg="mod">
          <ac:chgData name="Camilla Stevenson" userId="dd223b88-ecd7-477f-9e48-1da1f7f9879b" providerId="ADAL" clId="{B93B4723-4259-40DC-B0F1-5779BD4AAE3B}" dt="2025-01-30T11:09:46.580" v="102" actId="6549"/>
          <ac:spMkLst>
            <pc:docMk/>
            <pc:sldMk cId="0" sldId="271"/>
            <ac:spMk id="2" creationId="{00000000-0000-0000-0000-000000000000}"/>
          </ac:spMkLst>
        </pc:spChg>
      </pc:sldChg>
      <pc:sldChg chg="modSp add mod">
        <pc:chgData name="Camilla Stevenson" userId="dd223b88-ecd7-477f-9e48-1da1f7f9879b" providerId="ADAL" clId="{B93B4723-4259-40DC-B0F1-5779BD4AAE3B}" dt="2025-01-30T11:32:25.588" v="288" actId="27636"/>
        <pc:sldMkLst>
          <pc:docMk/>
          <pc:sldMk cId="0" sldId="272"/>
        </pc:sldMkLst>
        <pc:spChg chg="mod">
          <ac:chgData name="Camilla Stevenson" userId="dd223b88-ecd7-477f-9e48-1da1f7f9879b" providerId="ADAL" clId="{B93B4723-4259-40DC-B0F1-5779BD4AAE3B}" dt="2025-01-30T11:32:25.588" v="288" actId="27636"/>
          <ac:spMkLst>
            <pc:docMk/>
            <pc:sldMk cId="0" sldId="272"/>
            <ac:spMk id="3" creationId="{00000000-0000-0000-0000-000000000000}"/>
          </ac:spMkLst>
        </pc:spChg>
      </pc:sldChg>
      <pc:sldChg chg="modSp add mod">
        <pc:chgData name="Camilla Stevenson" userId="dd223b88-ecd7-477f-9e48-1da1f7f9879b" providerId="ADAL" clId="{B93B4723-4259-40DC-B0F1-5779BD4AAE3B}" dt="2025-01-30T11:32:29.412" v="291" actId="403"/>
        <pc:sldMkLst>
          <pc:docMk/>
          <pc:sldMk cId="0" sldId="273"/>
        </pc:sldMkLst>
        <pc:spChg chg="mod">
          <ac:chgData name="Camilla Stevenson" userId="dd223b88-ecd7-477f-9e48-1da1f7f9879b" providerId="ADAL" clId="{B93B4723-4259-40DC-B0F1-5779BD4AAE3B}" dt="2025-01-30T11:32:29.412" v="291" actId="403"/>
          <ac:spMkLst>
            <pc:docMk/>
            <pc:sldMk cId="0" sldId="273"/>
            <ac:spMk id="3" creationId="{00000000-0000-0000-0000-000000000000}"/>
          </ac:spMkLst>
        </pc:spChg>
      </pc:sldChg>
      <pc:sldChg chg="add">
        <pc:chgData name="Camilla Stevenson" userId="dd223b88-ecd7-477f-9e48-1da1f7f9879b" providerId="ADAL" clId="{B93B4723-4259-40DC-B0F1-5779BD4AAE3B}" dt="2025-01-30T11:09:42.293" v="100"/>
        <pc:sldMkLst>
          <pc:docMk/>
          <pc:sldMk cId="0" sldId="274"/>
        </pc:sldMkLst>
      </pc:sldChg>
      <pc:sldChg chg="addSp modSp add mod">
        <pc:chgData name="Camilla Stevenson" userId="dd223b88-ecd7-477f-9e48-1da1f7f9879b" providerId="ADAL" clId="{B93B4723-4259-40DC-B0F1-5779BD4AAE3B}" dt="2025-01-30T11:33:43.051" v="304" actId="1076"/>
        <pc:sldMkLst>
          <pc:docMk/>
          <pc:sldMk cId="0" sldId="275"/>
        </pc:sldMkLst>
        <pc:spChg chg="mod">
          <ac:chgData name="Camilla Stevenson" userId="dd223b88-ecd7-477f-9e48-1da1f7f9879b" providerId="ADAL" clId="{B93B4723-4259-40DC-B0F1-5779BD4AAE3B}" dt="2025-01-30T11:33:36.298" v="301" actId="20577"/>
          <ac:spMkLst>
            <pc:docMk/>
            <pc:sldMk cId="0" sldId="275"/>
            <ac:spMk id="3" creationId="{00000000-0000-0000-0000-000000000000}"/>
          </ac:spMkLst>
        </pc:spChg>
        <pc:picChg chg="add mod">
          <ac:chgData name="Camilla Stevenson" userId="dd223b88-ecd7-477f-9e48-1da1f7f9879b" providerId="ADAL" clId="{B93B4723-4259-40DC-B0F1-5779BD4AAE3B}" dt="2025-01-30T11:33:43.051" v="304" actId="1076"/>
          <ac:picMkLst>
            <pc:docMk/>
            <pc:sldMk cId="0" sldId="275"/>
            <ac:picMk id="5" creationId="{5BB34E0E-476B-9E92-5A8B-E206106897EC}"/>
          </ac:picMkLst>
        </pc:picChg>
      </pc:sldChg>
      <pc:sldChg chg="addSp delSp modSp add mod">
        <pc:chgData name="Camilla Stevenson" userId="dd223b88-ecd7-477f-9e48-1da1f7f9879b" providerId="ADAL" clId="{B93B4723-4259-40DC-B0F1-5779BD4AAE3B}" dt="2025-01-30T11:39:03.599" v="319" actId="14100"/>
        <pc:sldMkLst>
          <pc:docMk/>
          <pc:sldMk cId="0" sldId="276"/>
        </pc:sldMkLst>
        <pc:spChg chg="mod">
          <ac:chgData name="Camilla Stevenson" userId="dd223b88-ecd7-477f-9e48-1da1f7f9879b" providerId="ADAL" clId="{B93B4723-4259-40DC-B0F1-5779BD4AAE3B}" dt="2025-01-30T11:35:40.411" v="309" actId="6549"/>
          <ac:spMkLst>
            <pc:docMk/>
            <pc:sldMk cId="0" sldId="276"/>
            <ac:spMk id="3" creationId="{00000000-0000-0000-0000-000000000000}"/>
          </ac:spMkLst>
        </pc:spChg>
        <pc:picChg chg="add del mod">
          <ac:chgData name="Camilla Stevenson" userId="dd223b88-ecd7-477f-9e48-1da1f7f9879b" providerId="ADAL" clId="{B93B4723-4259-40DC-B0F1-5779BD4AAE3B}" dt="2025-01-30T11:38:30.908" v="313" actId="478"/>
          <ac:picMkLst>
            <pc:docMk/>
            <pc:sldMk cId="0" sldId="276"/>
            <ac:picMk id="5" creationId="{CD381018-91EF-DFC8-B802-C3F4305FD0B1}"/>
          </ac:picMkLst>
        </pc:picChg>
        <pc:picChg chg="add mod">
          <ac:chgData name="Camilla Stevenson" userId="dd223b88-ecd7-477f-9e48-1da1f7f9879b" providerId="ADAL" clId="{B93B4723-4259-40DC-B0F1-5779BD4AAE3B}" dt="2025-01-30T11:39:03.599" v="319" actId="14100"/>
          <ac:picMkLst>
            <pc:docMk/>
            <pc:sldMk cId="0" sldId="276"/>
            <ac:picMk id="7" creationId="{FE8BA710-AD06-875A-A3E2-9E05CC082505}"/>
          </ac:picMkLst>
        </pc:picChg>
      </pc:sldChg>
      <pc:sldChg chg="modSp add del mod ord">
        <pc:chgData name="Camilla Stevenson" userId="dd223b88-ecd7-477f-9e48-1da1f7f9879b" providerId="ADAL" clId="{B93B4723-4259-40DC-B0F1-5779BD4AAE3B}" dt="2025-01-30T14:31:06.150" v="580" actId="47"/>
        <pc:sldMkLst>
          <pc:docMk/>
          <pc:sldMk cId="0" sldId="277"/>
        </pc:sldMkLst>
        <pc:spChg chg="mod">
          <ac:chgData name="Camilla Stevenson" userId="dd223b88-ecd7-477f-9e48-1da1f7f9879b" providerId="ADAL" clId="{B93B4723-4259-40DC-B0F1-5779BD4AAE3B}" dt="2025-01-30T11:43:16.814" v="325" actId="113"/>
          <ac:spMkLst>
            <pc:docMk/>
            <pc:sldMk cId="0" sldId="277"/>
            <ac:spMk id="3" creationId="{00000000-0000-0000-0000-000000000000}"/>
          </ac:spMkLst>
        </pc:spChg>
      </pc:sldChg>
      <pc:sldChg chg="modSp add mod">
        <pc:chgData name="Camilla Stevenson" userId="dd223b88-ecd7-477f-9e48-1da1f7f9879b" providerId="ADAL" clId="{B93B4723-4259-40DC-B0F1-5779BD4AAE3B}" dt="2025-01-30T14:31:28.203" v="585" actId="403"/>
        <pc:sldMkLst>
          <pc:docMk/>
          <pc:sldMk cId="0" sldId="278"/>
        </pc:sldMkLst>
        <pc:spChg chg="mod">
          <ac:chgData name="Camilla Stevenson" userId="dd223b88-ecd7-477f-9e48-1da1f7f9879b" providerId="ADAL" clId="{B93B4723-4259-40DC-B0F1-5779BD4AAE3B}" dt="2025-01-30T14:31:28.203" v="585" actId="403"/>
          <ac:spMkLst>
            <pc:docMk/>
            <pc:sldMk cId="0" sldId="278"/>
            <ac:spMk id="3" creationId="{00000000-0000-0000-0000-000000000000}"/>
          </ac:spMkLst>
        </pc:spChg>
      </pc:sldChg>
      <pc:sldChg chg="modSp new mod">
        <pc:chgData name="Camilla Stevenson" userId="dd223b88-ecd7-477f-9e48-1da1f7f9879b" providerId="ADAL" clId="{B93B4723-4259-40DC-B0F1-5779BD4AAE3B}" dt="2025-01-30T11:32:06.794" v="284" actId="20577"/>
        <pc:sldMkLst>
          <pc:docMk/>
          <pc:sldMk cId="258966333" sldId="279"/>
        </pc:sldMkLst>
        <pc:spChg chg="mod">
          <ac:chgData name="Camilla Stevenson" userId="dd223b88-ecd7-477f-9e48-1da1f7f9879b" providerId="ADAL" clId="{B93B4723-4259-40DC-B0F1-5779BD4AAE3B}" dt="2025-01-30T11:32:06.794" v="284" actId="20577"/>
          <ac:spMkLst>
            <pc:docMk/>
            <pc:sldMk cId="258966333" sldId="279"/>
            <ac:spMk id="2" creationId="{298A119D-3F0B-58F8-75A7-EF458AABD114}"/>
          </ac:spMkLst>
        </pc:spChg>
      </pc:sldChg>
      <pc:sldChg chg="new del">
        <pc:chgData name="Camilla Stevenson" userId="dd223b88-ecd7-477f-9e48-1da1f7f9879b" providerId="ADAL" clId="{B93B4723-4259-40DC-B0F1-5779BD4AAE3B}" dt="2025-01-30T14:31:20.663" v="582" actId="47"/>
        <pc:sldMkLst>
          <pc:docMk/>
          <pc:sldMk cId="1895287359" sldId="280"/>
        </pc:sldMkLst>
      </pc:sldChg>
      <pc:sldChg chg="modSp new mod">
        <pc:chgData name="Camilla Stevenson" userId="dd223b88-ecd7-477f-9e48-1da1f7f9879b" providerId="ADAL" clId="{B93B4723-4259-40DC-B0F1-5779BD4AAE3B}" dt="2025-01-30T11:43:49.705" v="333" actId="20577"/>
        <pc:sldMkLst>
          <pc:docMk/>
          <pc:sldMk cId="3104324730" sldId="281"/>
        </pc:sldMkLst>
        <pc:spChg chg="mod">
          <ac:chgData name="Camilla Stevenson" userId="dd223b88-ecd7-477f-9e48-1da1f7f9879b" providerId="ADAL" clId="{B93B4723-4259-40DC-B0F1-5779BD4AAE3B}" dt="2025-01-30T11:43:49.705" v="333" actId="20577"/>
          <ac:spMkLst>
            <pc:docMk/>
            <pc:sldMk cId="3104324730" sldId="281"/>
            <ac:spMk id="2" creationId="{E673EB09-DEAE-3501-F59D-F817AEACF829}"/>
          </ac:spMkLst>
        </pc:spChg>
      </pc:sldChg>
      <pc:sldChg chg="addSp delSp modSp new mod">
        <pc:chgData name="Camilla Stevenson" userId="dd223b88-ecd7-477f-9e48-1da1f7f9879b" providerId="ADAL" clId="{B93B4723-4259-40DC-B0F1-5779BD4AAE3B}" dt="2025-01-30T11:45:28.348" v="347" actId="14100"/>
        <pc:sldMkLst>
          <pc:docMk/>
          <pc:sldMk cId="1998558969" sldId="282"/>
        </pc:sldMkLst>
        <pc:spChg chg="mod">
          <ac:chgData name="Camilla Stevenson" userId="dd223b88-ecd7-477f-9e48-1da1f7f9879b" providerId="ADAL" clId="{B93B4723-4259-40DC-B0F1-5779BD4AAE3B}" dt="2025-01-30T11:44:15.246" v="342" actId="404"/>
          <ac:spMkLst>
            <pc:docMk/>
            <pc:sldMk cId="1998558969" sldId="282"/>
            <ac:spMk id="2" creationId="{0C34AFA5-0672-E5AC-B034-9A2795B91D5C}"/>
          </ac:spMkLst>
        </pc:spChg>
        <pc:spChg chg="del mod">
          <ac:chgData name="Camilla Stevenson" userId="dd223b88-ecd7-477f-9e48-1da1f7f9879b" providerId="ADAL" clId="{B93B4723-4259-40DC-B0F1-5779BD4AAE3B}" dt="2025-01-30T11:45:20.563" v="343" actId="931"/>
          <ac:spMkLst>
            <pc:docMk/>
            <pc:sldMk cId="1998558969" sldId="282"/>
            <ac:spMk id="3" creationId="{5EF6FDA6-FAB1-1E19-1F9C-BCF6FBA454DD}"/>
          </ac:spMkLst>
        </pc:spChg>
        <pc:picChg chg="add mod">
          <ac:chgData name="Camilla Stevenson" userId="dd223b88-ecd7-477f-9e48-1da1f7f9879b" providerId="ADAL" clId="{B93B4723-4259-40DC-B0F1-5779BD4AAE3B}" dt="2025-01-30T11:45:28.348" v="347" actId="14100"/>
          <ac:picMkLst>
            <pc:docMk/>
            <pc:sldMk cId="1998558969" sldId="282"/>
            <ac:picMk id="5" creationId="{5CA3EF01-5623-4DFF-0EED-F5F1E74E05F2}"/>
          </ac:picMkLst>
        </pc:picChg>
      </pc:sldChg>
      <pc:sldChg chg="addSp delSp modSp new mod">
        <pc:chgData name="Camilla Stevenson" userId="dd223b88-ecd7-477f-9e48-1da1f7f9879b" providerId="ADAL" clId="{B93B4723-4259-40DC-B0F1-5779BD4AAE3B}" dt="2025-01-30T11:50:47.183" v="402" actId="20577"/>
        <pc:sldMkLst>
          <pc:docMk/>
          <pc:sldMk cId="2948426074" sldId="283"/>
        </pc:sldMkLst>
        <pc:spChg chg="mod">
          <ac:chgData name="Camilla Stevenson" userId="dd223b88-ecd7-477f-9e48-1da1f7f9879b" providerId="ADAL" clId="{B93B4723-4259-40DC-B0F1-5779BD4AAE3B}" dt="2025-01-30T11:47:19.986" v="352" actId="20577"/>
          <ac:spMkLst>
            <pc:docMk/>
            <pc:sldMk cId="2948426074" sldId="283"/>
            <ac:spMk id="2" creationId="{E63490AE-304A-D787-9C78-42A3833BEFC4}"/>
          </ac:spMkLst>
        </pc:spChg>
        <pc:spChg chg="add del mod">
          <ac:chgData name="Camilla Stevenson" userId="dd223b88-ecd7-477f-9e48-1da1f7f9879b" providerId="ADAL" clId="{B93B4723-4259-40DC-B0F1-5779BD4AAE3B}" dt="2025-01-30T11:50:47.183" v="402" actId="20577"/>
          <ac:spMkLst>
            <pc:docMk/>
            <pc:sldMk cId="2948426074" sldId="283"/>
            <ac:spMk id="3" creationId="{7E4326A6-5968-BA00-1B5A-9DB9E417DB98}"/>
          </ac:spMkLst>
        </pc:spChg>
        <pc:spChg chg="add mod">
          <ac:chgData name="Camilla Stevenson" userId="dd223b88-ecd7-477f-9e48-1da1f7f9879b" providerId="ADAL" clId="{B93B4723-4259-40DC-B0F1-5779BD4AAE3B}" dt="2025-01-30T11:49:58.919" v="360"/>
          <ac:spMkLst>
            <pc:docMk/>
            <pc:sldMk cId="2948426074" sldId="283"/>
            <ac:spMk id="4" creationId="{2813E19C-DDB5-6423-D4BF-1DF764A339BF}"/>
          </ac:spMkLst>
        </pc:spChg>
      </pc:sldChg>
      <pc:sldChg chg="addSp delSp modSp new mod">
        <pc:chgData name="Camilla Stevenson" userId="dd223b88-ecd7-477f-9e48-1da1f7f9879b" providerId="ADAL" clId="{B93B4723-4259-40DC-B0F1-5779BD4AAE3B}" dt="2025-01-30T11:50:59.918" v="403" actId="14100"/>
        <pc:sldMkLst>
          <pc:docMk/>
          <pc:sldMk cId="1506517803" sldId="284"/>
        </pc:sldMkLst>
        <pc:spChg chg="mod">
          <ac:chgData name="Camilla Stevenson" userId="dd223b88-ecd7-477f-9e48-1da1f7f9879b" providerId="ADAL" clId="{B93B4723-4259-40DC-B0F1-5779BD4AAE3B}" dt="2025-01-30T11:49:41.461" v="358"/>
          <ac:spMkLst>
            <pc:docMk/>
            <pc:sldMk cId="1506517803" sldId="284"/>
            <ac:spMk id="2" creationId="{C854A883-65A3-5038-D3FA-001B19CEADD1}"/>
          </ac:spMkLst>
        </pc:spChg>
        <pc:spChg chg="del">
          <ac:chgData name="Camilla Stevenson" userId="dd223b88-ecd7-477f-9e48-1da1f7f9879b" providerId="ADAL" clId="{B93B4723-4259-40DC-B0F1-5779BD4AAE3B}" dt="2025-01-30T11:49:34.461" v="354" actId="931"/>
          <ac:spMkLst>
            <pc:docMk/>
            <pc:sldMk cId="1506517803" sldId="284"/>
            <ac:spMk id="3" creationId="{490A8691-3512-40BB-601F-95F6259CFF9C}"/>
          </ac:spMkLst>
        </pc:spChg>
        <pc:picChg chg="add mod">
          <ac:chgData name="Camilla Stevenson" userId="dd223b88-ecd7-477f-9e48-1da1f7f9879b" providerId="ADAL" clId="{B93B4723-4259-40DC-B0F1-5779BD4AAE3B}" dt="2025-01-30T11:50:59.918" v="403" actId="14100"/>
          <ac:picMkLst>
            <pc:docMk/>
            <pc:sldMk cId="1506517803" sldId="284"/>
            <ac:picMk id="5" creationId="{3584A8B5-9E06-0ABC-7F42-10FA2BD417B8}"/>
          </ac:picMkLst>
        </pc:picChg>
      </pc:sldChg>
      <pc:sldChg chg="addSp delSp modSp new mod">
        <pc:chgData name="Camilla Stevenson" userId="dd223b88-ecd7-477f-9e48-1da1f7f9879b" providerId="ADAL" clId="{B93B4723-4259-40DC-B0F1-5779BD4AAE3B}" dt="2025-01-30T11:52:10.240" v="429"/>
        <pc:sldMkLst>
          <pc:docMk/>
          <pc:sldMk cId="3675374923" sldId="285"/>
        </pc:sldMkLst>
        <pc:spChg chg="mod">
          <ac:chgData name="Camilla Stevenson" userId="dd223b88-ecd7-477f-9e48-1da1f7f9879b" providerId="ADAL" clId="{B93B4723-4259-40DC-B0F1-5779BD4AAE3B}" dt="2025-01-30T11:51:19.900" v="405"/>
          <ac:spMkLst>
            <pc:docMk/>
            <pc:sldMk cId="3675374923" sldId="285"/>
            <ac:spMk id="2" creationId="{57A3AD40-7E1E-F7CF-27DA-F3200D537835}"/>
          </ac:spMkLst>
        </pc:spChg>
        <pc:spChg chg="add del mod">
          <ac:chgData name="Camilla Stevenson" userId="dd223b88-ecd7-477f-9e48-1da1f7f9879b" providerId="ADAL" clId="{B93B4723-4259-40DC-B0F1-5779BD4AAE3B}" dt="2025-01-30T11:52:10.240" v="429"/>
          <ac:spMkLst>
            <pc:docMk/>
            <pc:sldMk cId="3675374923" sldId="285"/>
            <ac:spMk id="3" creationId="{A8356A0E-D8A3-7A1D-613E-1301C61DD997}"/>
          </ac:spMkLst>
        </pc:spChg>
        <pc:spChg chg="add mod">
          <ac:chgData name="Camilla Stevenson" userId="dd223b88-ecd7-477f-9e48-1da1f7f9879b" providerId="ADAL" clId="{B93B4723-4259-40DC-B0F1-5779BD4AAE3B}" dt="2025-01-30T11:51:29.438" v="407"/>
          <ac:spMkLst>
            <pc:docMk/>
            <pc:sldMk cId="3675374923" sldId="285"/>
            <ac:spMk id="4" creationId="{9B48D97A-83D2-19B7-6968-8E9FA77EE43C}"/>
          </ac:spMkLst>
        </pc:spChg>
      </pc:sldChg>
      <pc:sldChg chg="addSp delSp modSp new mod">
        <pc:chgData name="Camilla Stevenson" userId="dd223b88-ecd7-477f-9e48-1da1f7f9879b" providerId="ADAL" clId="{B93B4723-4259-40DC-B0F1-5779BD4AAE3B}" dt="2025-01-30T11:52:55.462" v="434"/>
        <pc:sldMkLst>
          <pc:docMk/>
          <pc:sldMk cId="27296247" sldId="286"/>
        </pc:sldMkLst>
        <pc:spChg chg="mod">
          <ac:chgData name="Camilla Stevenson" userId="dd223b88-ecd7-477f-9e48-1da1f7f9879b" providerId="ADAL" clId="{B93B4723-4259-40DC-B0F1-5779BD4AAE3B}" dt="2025-01-30T11:52:55.462" v="434"/>
          <ac:spMkLst>
            <pc:docMk/>
            <pc:sldMk cId="27296247" sldId="286"/>
            <ac:spMk id="2" creationId="{3DD52E1F-3CCA-CFBB-FC9A-57F0D19A4002}"/>
          </ac:spMkLst>
        </pc:spChg>
        <pc:spChg chg="del">
          <ac:chgData name="Camilla Stevenson" userId="dd223b88-ecd7-477f-9e48-1da1f7f9879b" providerId="ADAL" clId="{B93B4723-4259-40DC-B0F1-5779BD4AAE3B}" dt="2025-01-30T11:52:45.585" v="431" actId="931"/>
          <ac:spMkLst>
            <pc:docMk/>
            <pc:sldMk cId="27296247" sldId="286"/>
            <ac:spMk id="3" creationId="{593A2775-4D35-BECC-0856-959FDCF77C9F}"/>
          </ac:spMkLst>
        </pc:spChg>
        <pc:picChg chg="add mod">
          <ac:chgData name="Camilla Stevenson" userId="dd223b88-ecd7-477f-9e48-1da1f7f9879b" providerId="ADAL" clId="{B93B4723-4259-40DC-B0F1-5779BD4AAE3B}" dt="2025-01-30T11:52:50.839" v="433" actId="14100"/>
          <ac:picMkLst>
            <pc:docMk/>
            <pc:sldMk cId="27296247" sldId="286"/>
            <ac:picMk id="5" creationId="{01A24A1C-C8CC-E531-37EF-43621FECE83C}"/>
          </ac:picMkLst>
        </pc:picChg>
      </pc:sldChg>
      <pc:sldChg chg="addSp delSp modSp new mod">
        <pc:chgData name="Camilla Stevenson" userId="dd223b88-ecd7-477f-9e48-1da1f7f9879b" providerId="ADAL" clId="{B93B4723-4259-40DC-B0F1-5779BD4AAE3B}" dt="2025-01-30T11:54:49.524" v="448" actId="115"/>
        <pc:sldMkLst>
          <pc:docMk/>
          <pc:sldMk cId="412227370" sldId="287"/>
        </pc:sldMkLst>
        <pc:spChg chg="mod">
          <ac:chgData name="Camilla Stevenson" userId="dd223b88-ecd7-477f-9e48-1da1f7f9879b" providerId="ADAL" clId="{B93B4723-4259-40DC-B0F1-5779BD4AAE3B}" dt="2025-01-30T11:53:08.700" v="436"/>
          <ac:spMkLst>
            <pc:docMk/>
            <pc:sldMk cId="412227370" sldId="287"/>
            <ac:spMk id="2" creationId="{F34B4CC4-AF50-E4D0-34C3-83E5669D5849}"/>
          </ac:spMkLst>
        </pc:spChg>
        <pc:spChg chg="del">
          <ac:chgData name="Camilla Stevenson" userId="dd223b88-ecd7-477f-9e48-1da1f7f9879b" providerId="ADAL" clId="{B93B4723-4259-40DC-B0F1-5779BD4AAE3B}" dt="2025-01-30T11:53:17.897" v="437"/>
          <ac:spMkLst>
            <pc:docMk/>
            <pc:sldMk cId="412227370" sldId="287"/>
            <ac:spMk id="3" creationId="{706CC327-3DC7-71F6-1463-D13245619F5D}"/>
          </ac:spMkLst>
        </pc:spChg>
        <pc:spChg chg="add mod">
          <ac:chgData name="Camilla Stevenson" userId="dd223b88-ecd7-477f-9e48-1da1f7f9879b" providerId="ADAL" clId="{B93B4723-4259-40DC-B0F1-5779BD4AAE3B}" dt="2025-01-30T11:54:49.524" v="448" actId="115"/>
          <ac:spMkLst>
            <pc:docMk/>
            <pc:sldMk cId="412227370" sldId="287"/>
            <ac:spMk id="4" creationId="{AD3FAF7A-A075-A630-A7D3-AEACA5F2BAE4}"/>
          </ac:spMkLst>
        </pc:spChg>
      </pc:sldChg>
      <pc:sldChg chg="addSp delSp modSp new mod">
        <pc:chgData name="Camilla Stevenson" userId="dd223b88-ecd7-477f-9e48-1da1f7f9879b" providerId="ADAL" clId="{B93B4723-4259-40DC-B0F1-5779BD4AAE3B}" dt="2025-01-30T11:55:36.047" v="452"/>
        <pc:sldMkLst>
          <pc:docMk/>
          <pc:sldMk cId="2556144347" sldId="288"/>
        </pc:sldMkLst>
        <pc:spChg chg="mod">
          <ac:chgData name="Camilla Stevenson" userId="dd223b88-ecd7-477f-9e48-1da1f7f9879b" providerId="ADAL" clId="{B93B4723-4259-40DC-B0F1-5779BD4AAE3B}" dt="2025-01-30T11:55:36.047" v="452"/>
          <ac:spMkLst>
            <pc:docMk/>
            <pc:sldMk cId="2556144347" sldId="288"/>
            <ac:spMk id="2" creationId="{6C470F46-3F70-E958-AE29-0E6B43964C4C}"/>
          </ac:spMkLst>
        </pc:spChg>
        <pc:spChg chg="del">
          <ac:chgData name="Camilla Stevenson" userId="dd223b88-ecd7-477f-9e48-1da1f7f9879b" providerId="ADAL" clId="{B93B4723-4259-40DC-B0F1-5779BD4AAE3B}" dt="2025-01-30T11:55:28.199" v="450" actId="931"/>
          <ac:spMkLst>
            <pc:docMk/>
            <pc:sldMk cId="2556144347" sldId="288"/>
            <ac:spMk id="3" creationId="{E571DE56-29BA-C71E-E58A-B584FD5FE328}"/>
          </ac:spMkLst>
        </pc:spChg>
        <pc:picChg chg="add mod">
          <ac:chgData name="Camilla Stevenson" userId="dd223b88-ecd7-477f-9e48-1da1f7f9879b" providerId="ADAL" clId="{B93B4723-4259-40DC-B0F1-5779BD4AAE3B}" dt="2025-01-30T11:55:30.126" v="451" actId="1076"/>
          <ac:picMkLst>
            <pc:docMk/>
            <pc:sldMk cId="2556144347" sldId="288"/>
            <ac:picMk id="5" creationId="{3106E126-591C-4237-9410-3B2BD96194E1}"/>
          </ac:picMkLst>
        </pc:picChg>
      </pc:sldChg>
      <pc:sldChg chg="addSp delSp modSp new mod">
        <pc:chgData name="Camilla Stevenson" userId="dd223b88-ecd7-477f-9e48-1da1f7f9879b" providerId="ADAL" clId="{B93B4723-4259-40DC-B0F1-5779BD4AAE3B}" dt="2025-01-30T14:11:01.043" v="481" actId="14100"/>
        <pc:sldMkLst>
          <pc:docMk/>
          <pc:sldMk cId="2966775763" sldId="289"/>
        </pc:sldMkLst>
        <pc:spChg chg="add del mod">
          <ac:chgData name="Camilla Stevenson" userId="dd223b88-ecd7-477f-9e48-1da1f7f9879b" providerId="ADAL" clId="{B93B4723-4259-40DC-B0F1-5779BD4AAE3B}" dt="2025-01-30T14:10:57.621" v="480" actId="403"/>
          <ac:spMkLst>
            <pc:docMk/>
            <pc:sldMk cId="2966775763" sldId="289"/>
            <ac:spMk id="2" creationId="{E74B3561-E59F-E098-EFEE-84179EC575C6}"/>
          </ac:spMkLst>
        </pc:spChg>
        <pc:spChg chg="mod">
          <ac:chgData name="Camilla Stevenson" userId="dd223b88-ecd7-477f-9e48-1da1f7f9879b" providerId="ADAL" clId="{B93B4723-4259-40DC-B0F1-5779BD4AAE3B}" dt="2025-01-30T14:11:01.043" v="481" actId="14100"/>
          <ac:spMkLst>
            <pc:docMk/>
            <pc:sldMk cId="2966775763" sldId="289"/>
            <ac:spMk id="3" creationId="{243D9482-D4C4-4502-C688-DBA439422E5F}"/>
          </ac:spMkLst>
        </pc:spChg>
        <pc:spChg chg="add mod">
          <ac:chgData name="Camilla Stevenson" userId="dd223b88-ecd7-477f-9e48-1da1f7f9879b" providerId="ADAL" clId="{B93B4723-4259-40DC-B0F1-5779BD4AAE3B}" dt="2025-01-30T11:56:07.556" v="455"/>
          <ac:spMkLst>
            <pc:docMk/>
            <pc:sldMk cId="2966775763" sldId="289"/>
            <ac:spMk id="4" creationId="{C658CE06-6D27-B7EE-F061-E491A248D13B}"/>
          </ac:spMkLst>
        </pc:spChg>
      </pc:sldChg>
      <pc:sldChg chg="addSp modSp new mod">
        <pc:chgData name="Camilla Stevenson" userId="dd223b88-ecd7-477f-9e48-1da1f7f9879b" providerId="ADAL" clId="{B93B4723-4259-40DC-B0F1-5779BD4AAE3B}" dt="2025-01-30T14:14:00.626" v="556" actId="20577"/>
        <pc:sldMkLst>
          <pc:docMk/>
          <pc:sldMk cId="2573734679" sldId="290"/>
        </pc:sldMkLst>
        <pc:spChg chg="mod">
          <ac:chgData name="Camilla Stevenson" userId="dd223b88-ecd7-477f-9e48-1da1f7f9879b" providerId="ADAL" clId="{B93B4723-4259-40DC-B0F1-5779BD4AAE3B}" dt="2025-01-30T14:13:30.397" v="503" actId="404"/>
          <ac:spMkLst>
            <pc:docMk/>
            <pc:sldMk cId="2573734679" sldId="290"/>
            <ac:spMk id="2" creationId="{4E267C87-C5F8-46D6-4D0E-941C53349896}"/>
          </ac:spMkLst>
        </pc:spChg>
        <pc:spChg chg="mod">
          <ac:chgData name="Camilla Stevenson" userId="dd223b88-ecd7-477f-9e48-1da1f7f9879b" providerId="ADAL" clId="{B93B4723-4259-40DC-B0F1-5779BD4AAE3B}" dt="2025-01-30T14:14:00.626" v="556" actId="20577"/>
          <ac:spMkLst>
            <pc:docMk/>
            <pc:sldMk cId="2573734679" sldId="290"/>
            <ac:spMk id="3" creationId="{3B6D5510-92EE-4943-0762-BFFA406875B0}"/>
          </ac:spMkLst>
        </pc:spChg>
        <pc:spChg chg="add">
          <ac:chgData name="Camilla Stevenson" userId="dd223b88-ecd7-477f-9e48-1da1f7f9879b" providerId="ADAL" clId="{B93B4723-4259-40DC-B0F1-5779BD4AAE3B}" dt="2025-01-30T14:13:07.316" v="491"/>
          <ac:spMkLst>
            <pc:docMk/>
            <pc:sldMk cId="2573734679" sldId="290"/>
            <ac:spMk id="4" creationId="{1736076F-B5F5-6CDE-F1D7-2391206B70EF}"/>
          </ac:spMkLst>
        </pc:spChg>
      </pc:sldChg>
      <pc:sldChg chg="modSp new mod">
        <pc:chgData name="Camilla Stevenson" userId="dd223b88-ecd7-477f-9e48-1da1f7f9879b" providerId="ADAL" clId="{B93B4723-4259-40DC-B0F1-5779BD4AAE3B}" dt="2025-01-30T14:30:57.252" v="579" actId="5793"/>
        <pc:sldMkLst>
          <pc:docMk/>
          <pc:sldMk cId="3140061093" sldId="291"/>
        </pc:sldMkLst>
        <pc:spChg chg="mod">
          <ac:chgData name="Camilla Stevenson" userId="dd223b88-ecd7-477f-9e48-1da1f7f9879b" providerId="ADAL" clId="{B93B4723-4259-40DC-B0F1-5779BD4AAE3B}" dt="2025-01-30T14:14:30.828" v="565"/>
          <ac:spMkLst>
            <pc:docMk/>
            <pc:sldMk cId="3140061093" sldId="291"/>
            <ac:spMk id="2" creationId="{65E0CC1E-C587-10BE-32B7-FD3D6C7B96FA}"/>
          </ac:spMkLst>
        </pc:spChg>
        <pc:spChg chg="mod">
          <ac:chgData name="Camilla Stevenson" userId="dd223b88-ecd7-477f-9e48-1da1f7f9879b" providerId="ADAL" clId="{B93B4723-4259-40DC-B0F1-5779BD4AAE3B}" dt="2025-01-30T14:30:57.252" v="579" actId="5793"/>
          <ac:spMkLst>
            <pc:docMk/>
            <pc:sldMk cId="3140061093" sldId="291"/>
            <ac:spMk id="3" creationId="{B828C409-F77E-2445-8B7A-0A2CF92DE29F}"/>
          </ac:spMkLst>
        </pc:spChg>
      </pc:sldChg>
      <pc:sldChg chg="modSp add mod">
        <pc:chgData name="Camilla Stevenson" userId="dd223b88-ecd7-477f-9e48-1da1f7f9879b" providerId="ADAL" clId="{B93B4723-4259-40DC-B0F1-5779BD4AAE3B}" dt="2025-01-31T11:21:11.261" v="599" actId="27636"/>
        <pc:sldMkLst>
          <pc:docMk/>
          <pc:sldMk cId="1016837164" sldId="292"/>
        </pc:sldMkLst>
        <pc:spChg chg="mod">
          <ac:chgData name="Camilla Stevenson" userId="dd223b88-ecd7-477f-9e48-1da1f7f9879b" providerId="ADAL" clId="{B93B4723-4259-40DC-B0F1-5779BD4AAE3B}" dt="2025-01-31T11:21:11.261" v="599" actId="27636"/>
          <ac:spMkLst>
            <pc:docMk/>
            <pc:sldMk cId="1016837164" sldId="292"/>
            <ac:spMk id="6" creationId="{CFD1B25B-2DD7-E091-21E0-787EEE5875AF}"/>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E71426-5E53-414F-80A7-21D72C5384C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7C8182F-E4D7-4648-BC3B-58B0EB54C621}">
      <dgm:prSet/>
      <dgm:spPr/>
      <dgm:t>
        <a:bodyPr/>
        <a:lstStyle/>
        <a:p>
          <a:pPr>
            <a:lnSpc>
              <a:spcPct val="100000"/>
            </a:lnSpc>
          </a:pPr>
          <a:r>
            <a:rPr lang="en-US"/>
            <a:t>1. </a:t>
          </a:r>
          <a:r>
            <a:rPr lang="en-US" b="1" u="sng"/>
            <a:t>**Planning** </a:t>
          </a:r>
          <a:r>
            <a:rPr lang="en-US"/>
            <a:t>– Identify the project goals and requirements.</a:t>
          </a:r>
        </a:p>
      </dgm:t>
    </dgm:pt>
    <dgm:pt modelId="{CB92C744-1DFA-42F4-9AE0-D7B088606369}" type="parTrans" cxnId="{FBB32EB0-255E-499C-BD9B-F0969F86C80E}">
      <dgm:prSet/>
      <dgm:spPr/>
      <dgm:t>
        <a:bodyPr/>
        <a:lstStyle/>
        <a:p>
          <a:endParaRPr lang="en-US"/>
        </a:p>
      </dgm:t>
    </dgm:pt>
    <dgm:pt modelId="{94BE40E3-B5BF-4E9E-BBCD-237FEB3831EA}" type="sibTrans" cxnId="{FBB32EB0-255E-499C-BD9B-F0969F86C80E}">
      <dgm:prSet/>
      <dgm:spPr/>
      <dgm:t>
        <a:bodyPr/>
        <a:lstStyle/>
        <a:p>
          <a:endParaRPr lang="en-US"/>
        </a:p>
      </dgm:t>
    </dgm:pt>
    <dgm:pt modelId="{5F64E33A-162C-4454-81E7-47461FE964AE}">
      <dgm:prSet/>
      <dgm:spPr/>
      <dgm:t>
        <a:bodyPr/>
        <a:lstStyle/>
        <a:p>
          <a:pPr>
            <a:lnSpc>
              <a:spcPct val="100000"/>
            </a:lnSpc>
          </a:pPr>
          <a:r>
            <a:rPr lang="en-US"/>
            <a:t>2. </a:t>
          </a:r>
          <a:r>
            <a:rPr lang="en-US" b="1" u="sng"/>
            <a:t>**Analysis** </a:t>
          </a:r>
          <a:r>
            <a:rPr lang="en-US"/>
            <a:t>– Break down the problem and define key components.</a:t>
          </a:r>
        </a:p>
      </dgm:t>
    </dgm:pt>
    <dgm:pt modelId="{749E01DE-337D-47A3-9E8F-273CA74AEF99}" type="parTrans" cxnId="{D503FEE1-8309-4185-944E-5E24CDFD1ECF}">
      <dgm:prSet/>
      <dgm:spPr/>
      <dgm:t>
        <a:bodyPr/>
        <a:lstStyle/>
        <a:p>
          <a:endParaRPr lang="en-US"/>
        </a:p>
      </dgm:t>
    </dgm:pt>
    <dgm:pt modelId="{C16BF4D9-3E9F-42B5-AD04-253E22C7D060}" type="sibTrans" cxnId="{D503FEE1-8309-4185-944E-5E24CDFD1ECF}">
      <dgm:prSet/>
      <dgm:spPr/>
      <dgm:t>
        <a:bodyPr/>
        <a:lstStyle/>
        <a:p>
          <a:endParaRPr lang="en-US"/>
        </a:p>
      </dgm:t>
    </dgm:pt>
    <dgm:pt modelId="{4FE3EA45-3ADD-497B-98DC-46121CD09368}">
      <dgm:prSet/>
      <dgm:spPr/>
      <dgm:t>
        <a:bodyPr/>
        <a:lstStyle/>
        <a:p>
          <a:pPr>
            <a:lnSpc>
              <a:spcPct val="100000"/>
            </a:lnSpc>
          </a:pPr>
          <a:r>
            <a:rPr lang="en-US"/>
            <a:t>3</a:t>
          </a:r>
          <a:r>
            <a:rPr lang="en-US" b="1" u="sng"/>
            <a:t>. **Design** </a:t>
          </a:r>
          <a:r>
            <a:rPr lang="en-US"/>
            <a:t>– Plan the structure, algorithms, and user interface.</a:t>
          </a:r>
        </a:p>
      </dgm:t>
    </dgm:pt>
    <dgm:pt modelId="{A0D26431-1156-4D0C-870E-D843BF8591C9}" type="parTrans" cxnId="{FFE59DB4-2C0C-4F11-AEDB-9636E7CB7A6C}">
      <dgm:prSet/>
      <dgm:spPr/>
      <dgm:t>
        <a:bodyPr/>
        <a:lstStyle/>
        <a:p>
          <a:endParaRPr lang="en-US"/>
        </a:p>
      </dgm:t>
    </dgm:pt>
    <dgm:pt modelId="{F232A2AE-8614-4E42-9447-19AB75719084}" type="sibTrans" cxnId="{FFE59DB4-2C0C-4F11-AEDB-9636E7CB7A6C}">
      <dgm:prSet/>
      <dgm:spPr/>
      <dgm:t>
        <a:bodyPr/>
        <a:lstStyle/>
        <a:p>
          <a:endParaRPr lang="en-US"/>
        </a:p>
      </dgm:t>
    </dgm:pt>
    <dgm:pt modelId="{7117A637-A8CF-4854-906D-6F1D3C265164}">
      <dgm:prSet/>
      <dgm:spPr/>
      <dgm:t>
        <a:bodyPr/>
        <a:lstStyle/>
        <a:p>
          <a:pPr>
            <a:lnSpc>
              <a:spcPct val="100000"/>
            </a:lnSpc>
          </a:pPr>
          <a:r>
            <a:rPr lang="en-US"/>
            <a:t>4. </a:t>
          </a:r>
          <a:r>
            <a:rPr lang="en-US" b="1" u="sng"/>
            <a:t>**Implementation** </a:t>
          </a:r>
          <a:r>
            <a:rPr lang="en-US"/>
            <a:t>– Write the actual code using Python.</a:t>
          </a:r>
        </a:p>
      </dgm:t>
    </dgm:pt>
    <dgm:pt modelId="{93894A0A-EF64-42F1-9B04-C1450286C847}" type="parTrans" cxnId="{8C9C7059-363F-446E-A152-7F65F7442249}">
      <dgm:prSet/>
      <dgm:spPr/>
      <dgm:t>
        <a:bodyPr/>
        <a:lstStyle/>
        <a:p>
          <a:endParaRPr lang="en-US"/>
        </a:p>
      </dgm:t>
    </dgm:pt>
    <dgm:pt modelId="{BCEDA625-6002-4B48-9A98-AA0FCF85FBFA}" type="sibTrans" cxnId="{8C9C7059-363F-446E-A152-7F65F7442249}">
      <dgm:prSet/>
      <dgm:spPr/>
      <dgm:t>
        <a:bodyPr/>
        <a:lstStyle/>
        <a:p>
          <a:endParaRPr lang="en-US"/>
        </a:p>
      </dgm:t>
    </dgm:pt>
    <dgm:pt modelId="{6B5EA485-9861-4D04-9321-C5A9FF683481}">
      <dgm:prSet/>
      <dgm:spPr/>
      <dgm:t>
        <a:bodyPr/>
        <a:lstStyle/>
        <a:p>
          <a:pPr>
            <a:lnSpc>
              <a:spcPct val="100000"/>
            </a:lnSpc>
          </a:pPr>
          <a:r>
            <a:rPr lang="en-US"/>
            <a:t>5. </a:t>
          </a:r>
          <a:r>
            <a:rPr lang="en-US" b="1" u="sng"/>
            <a:t>**Testing** </a:t>
          </a:r>
          <a:r>
            <a:rPr lang="en-US"/>
            <a:t>– Debug, refine, and validate your solution.</a:t>
          </a:r>
        </a:p>
      </dgm:t>
    </dgm:pt>
    <dgm:pt modelId="{AFA06D83-34A6-4068-8EAE-1AB6C3897E67}" type="parTrans" cxnId="{34905D0A-C948-4BB4-9494-4D11CE8D1656}">
      <dgm:prSet/>
      <dgm:spPr/>
      <dgm:t>
        <a:bodyPr/>
        <a:lstStyle/>
        <a:p>
          <a:endParaRPr lang="en-US"/>
        </a:p>
      </dgm:t>
    </dgm:pt>
    <dgm:pt modelId="{FC52BDA6-7EA2-4DAE-B9E7-6231A12FDEB0}" type="sibTrans" cxnId="{34905D0A-C948-4BB4-9494-4D11CE8D1656}">
      <dgm:prSet/>
      <dgm:spPr/>
      <dgm:t>
        <a:bodyPr/>
        <a:lstStyle/>
        <a:p>
          <a:endParaRPr lang="en-US"/>
        </a:p>
      </dgm:t>
    </dgm:pt>
    <dgm:pt modelId="{8BD6439F-BD6C-4A02-AE8D-F1E2AA189A1B}">
      <dgm:prSet/>
      <dgm:spPr/>
      <dgm:t>
        <a:bodyPr/>
        <a:lstStyle/>
        <a:p>
          <a:pPr>
            <a:lnSpc>
              <a:spcPct val="100000"/>
            </a:lnSpc>
          </a:pPr>
          <a:r>
            <a:rPr lang="en-US"/>
            <a:t>6. </a:t>
          </a:r>
          <a:r>
            <a:rPr lang="en-US" b="1" u="sng"/>
            <a:t>**Maintenance** </a:t>
          </a:r>
          <a:r>
            <a:rPr lang="en-US"/>
            <a:t>– Review and improve based on feedback.</a:t>
          </a:r>
        </a:p>
      </dgm:t>
    </dgm:pt>
    <dgm:pt modelId="{C335BDD4-7BF6-42E1-BD20-3E5D12F30A05}" type="parTrans" cxnId="{4EE76455-88DC-4F2B-831B-B5C857EBF0C3}">
      <dgm:prSet/>
      <dgm:spPr/>
      <dgm:t>
        <a:bodyPr/>
        <a:lstStyle/>
        <a:p>
          <a:endParaRPr lang="en-US"/>
        </a:p>
      </dgm:t>
    </dgm:pt>
    <dgm:pt modelId="{DA950E91-D19F-4746-B25D-CC3390FE912E}" type="sibTrans" cxnId="{4EE76455-88DC-4F2B-831B-B5C857EBF0C3}">
      <dgm:prSet/>
      <dgm:spPr/>
      <dgm:t>
        <a:bodyPr/>
        <a:lstStyle/>
        <a:p>
          <a:endParaRPr lang="en-US"/>
        </a:p>
      </dgm:t>
    </dgm:pt>
    <dgm:pt modelId="{63893E73-8001-44FC-B970-EE884148E33A}" type="pres">
      <dgm:prSet presAssocID="{AEE71426-5E53-414F-80A7-21D72C5384CD}" presName="root" presStyleCnt="0">
        <dgm:presLayoutVars>
          <dgm:dir/>
          <dgm:resizeHandles val="exact"/>
        </dgm:presLayoutVars>
      </dgm:prSet>
      <dgm:spPr/>
    </dgm:pt>
    <dgm:pt modelId="{F2828C84-B062-4844-A16C-784D00767588}" type="pres">
      <dgm:prSet presAssocID="{D7C8182F-E4D7-4648-BC3B-58B0EB54C621}" presName="compNode" presStyleCnt="0"/>
      <dgm:spPr/>
    </dgm:pt>
    <dgm:pt modelId="{F755438E-D8F3-4C82-94BD-73E1E5D2F2AF}" type="pres">
      <dgm:prSet presAssocID="{D7C8182F-E4D7-4648-BC3B-58B0EB54C621}" presName="bgRect" presStyleLbl="bgShp" presStyleIdx="0" presStyleCnt="6"/>
      <dgm:spPr/>
    </dgm:pt>
    <dgm:pt modelId="{FBF6EE64-9099-442B-BED6-85591F48930B}" type="pres">
      <dgm:prSet presAssocID="{D7C8182F-E4D7-4648-BC3B-58B0EB54C62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laybook"/>
        </a:ext>
      </dgm:extLst>
    </dgm:pt>
    <dgm:pt modelId="{59B6DC22-41B5-4A85-A1A5-2FB88779C82B}" type="pres">
      <dgm:prSet presAssocID="{D7C8182F-E4D7-4648-BC3B-58B0EB54C621}" presName="spaceRect" presStyleCnt="0"/>
      <dgm:spPr/>
    </dgm:pt>
    <dgm:pt modelId="{8EDCA176-B614-4691-8BFF-81FA4CD7582B}" type="pres">
      <dgm:prSet presAssocID="{D7C8182F-E4D7-4648-BC3B-58B0EB54C621}" presName="parTx" presStyleLbl="revTx" presStyleIdx="0" presStyleCnt="6">
        <dgm:presLayoutVars>
          <dgm:chMax val="0"/>
          <dgm:chPref val="0"/>
        </dgm:presLayoutVars>
      </dgm:prSet>
      <dgm:spPr/>
    </dgm:pt>
    <dgm:pt modelId="{92F8565F-3854-4414-97C7-23BE201617B7}" type="pres">
      <dgm:prSet presAssocID="{94BE40E3-B5BF-4E9E-BBCD-237FEB3831EA}" presName="sibTrans" presStyleCnt="0"/>
      <dgm:spPr/>
    </dgm:pt>
    <dgm:pt modelId="{17E6B052-B1EE-4C7F-80CE-E08DE6C48E88}" type="pres">
      <dgm:prSet presAssocID="{5F64E33A-162C-4454-81E7-47461FE964AE}" presName="compNode" presStyleCnt="0"/>
      <dgm:spPr/>
    </dgm:pt>
    <dgm:pt modelId="{F196D7BF-C118-4B5E-B84C-0CAD295AD75E}" type="pres">
      <dgm:prSet presAssocID="{5F64E33A-162C-4454-81E7-47461FE964AE}" presName="bgRect" presStyleLbl="bgShp" presStyleIdx="1" presStyleCnt="6"/>
      <dgm:spPr/>
    </dgm:pt>
    <dgm:pt modelId="{FDE9DA85-C873-4EBF-ADEC-501DDAFCF814}" type="pres">
      <dgm:prSet presAssocID="{5F64E33A-162C-4454-81E7-47461FE964A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ey"/>
        </a:ext>
      </dgm:extLst>
    </dgm:pt>
    <dgm:pt modelId="{BC2F462C-F551-4D6B-8285-A5821D30CA54}" type="pres">
      <dgm:prSet presAssocID="{5F64E33A-162C-4454-81E7-47461FE964AE}" presName="spaceRect" presStyleCnt="0"/>
      <dgm:spPr/>
    </dgm:pt>
    <dgm:pt modelId="{8A97DB3F-A2A1-4D76-BC83-930503B5E8F0}" type="pres">
      <dgm:prSet presAssocID="{5F64E33A-162C-4454-81E7-47461FE964AE}" presName="parTx" presStyleLbl="revTx" presStyleIdx="1" presStyleCnt="6">
        <dgm:presLayoutVars>
          <dgm:chMax val="0"/>
          <dgm:chPref val="0"/>
        </dgm:presLayoutVars>
      </dgm:prSet>
      <dgm:spPr/>
    </dgm:pt>
    <dgm:pt modelId="{E567B50D-B9F0-4CD4-8CA5-6452DAE87476}" type="pres">
      <dgm:prSet presAssocID="{C16BF4D9-3E9F-42B5-AD04-253E22C7D060}" presName="sibTrans" presStyleCnt="0"/>
      <dgm:spPr/>
    </dgm:pt>
    <dgm:pt modelId="{DA8F8DD9-3A63-49ED-A985-7C93C9D2A186}" type="pres">
      <dgm:prSet presAssocID="{4FE3EA45-3ADD-497B-98DC-46121CD09368}" presName="compNode" presStyleCnt="0"/>
      <dgm:spPr/>
    </dgm:pt>
    <dgm:pt modelId="{30F8546E-2472-4CAC-93D6-61205935B588}" type="pres">
      <dgm:prSet presAssocID="{4FE3EA45-3ADD-497B-98DC-46121CD09368}" presName="bgRect" presStyleLbl="bgShp" presStyleIdx="2" presStyleCnt="6"/>
      <dgm:spPr/>
    </dgm:pt>
    <dgm:pt modelId="{354A0B2B-A82F-4D39-BE4C-4B56986EF2BA}" type="pres">
      <dgm:prSet presAssocID="{4FE3EA45-3ADD-497B-98DC-46121CD0936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F63DF450-F452-4E08-8AE9-39465FB73D30}" type="pres">
      <dgm:prSet presAssocID="{4FE3EA45-3ADD-497B-98DC-46121CD09368}" presName="spaceRect" presStyleCnt="0"/>
      <dgm:spPr/>
    </dgm:pt>
    <dgm:pt modelId="{673D7916-4783-456A-AEA2-BC0C5B5630C1}" type="pres">
      <dgm:prSet presAssocID="{4FE3EA45-3ADD-497B-98DC-46121CD09368}" presName="parTx" presStyleLbl="revTx" presStyleIdx="2" presStyleCnt="6">
        <dgm:presLayoutVars>
          <dgm:chMax val="0"/>
          <dgm:chPref val="0"/>
        </dgm:presLayoutVars>
      </dgm:prSet>
      <dgm:spPr/>
    </dgm:pt>
    <dgm:pt modelId="{8FA366C3-B599-4D97-B4C0-36BB2E79EE04}" type="pres">
      <dgm:prSet presAssocID="{F232A2AE-8614-4E42-9447-19AB75719084}" presName="sibTrans" presStyleCnt="0"/>
      <dgm:spPr/>
    </dgm:pt>
    <dgm:pt modelId="{568FF401-BAE0-437B-A51A-7F1C5928590F}" type="pres">
      <dgm:prSet presAssocID="{7117A637-A8CF-4854-906D-6F1D3C265164}" presName="compNode" presStyleCnt="0"/>
      <dgm:spPr/>
    </dgm:pt>
    <dgm:pt modelId="{92C20190-7884-4C75-95FD-F937A077021C}" type="pres">
      <dgm:prSet presAssocID="{7117A637-A8CF-4854-906D-6F1D3C265164}" presName="bgRect" presStyleLbl="bgShp" presStyleIdx="3" presStyleCnt="6"/>
      <dgm:spPr/>
    </dgm:pt>
    <dgm:pt modelId="{9062911F-0B2C-4EB7-BAAC-0BE722853D76}" type="pres">
      <dgm:prSet presAssocID="{7117A637-A8CF-4854-906D-6F1D3C26516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grammer"/>
        </a:ext>
      </dgm:extLst>
    </dgm:pt>
    <dgm:pt modelId="{3E1A70AF-ED63-4080-B04B-1330E6785360}" type="pres">
      <dgm:prSet presAssocID="{7117A637-A8CF-4854-906D-6F1D3C265164}" presName="spaceRect" presStyleCnt="0"/>
      <dgm:spPr/>
    </dgm:pt>
    <dgm:pt modelId="{EFE530C1-2823-40C2-AD6C-869941F211EB}" type="pres">
      <dgm:prSet presAssocID="{7117A637-A8CF-4854-906D-6F1D3C265164}" presName="parTx" presStyleLbl="revTx" presStyleIdx="3" presStyleCnt="6">
        <dgm:presLayoutVars>
          <dgm:chMax val="0"/>
          <dgm:chPref val="0"/>
        </dgm:presLayoutVars>
      </dgm:prSet>
      <dgm:spPr/>
    </dgm:pt>
    <dgm:pt modelId="{90010F6A-A824-4AB9-948D-5B2F69F70A75}" type="pres">
      <dgm:prSet presAssocID="{BCEDA625-6002-4B48-9A98-AA0FCF85FBFA}" presName="sibTrans" presStyleCnt="0"/>
      <dgm:spPr/>
    </dgm:pt>
    <dgm:pt modelId="{BDB4E9B7-6A70-47B5-83FF-0C5833AA72E2}" type="pres">
      <dgm:prSet presAssocID="{6B5EA485-9861-4D04-9321-C5A9FF683481}" presName="compNode" presStyleCnt="0"/>
      <dgm:spPr/>
    </dgm:pt>
    <dgm:pt modelId="{F92D7663-6FE1-4EA8-A8CC-57BA765AEB4D}" type="pres">
      <dgm:prSet presAssocID="{6B5EA485-9861-4D04-9321-C5A9FF683481}" presName="bgRect" presStyleLbl="bgShp" presStyleIdx="4" presStyleCnt="6"/>
      <dgm:spPr/>
    </dgm:pt>
    <dgm:pt modelId="{AC5FFD43-46FF-47B8-A214-DB2D1CAB6F2B}" type="pres">
      <dgm:prSet presAssocID="{6B5EA485-9861-4D04-9321-C5A9FF68348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ead with Gears"/>
        </a:ext>
      </dgm:extLst>
    </dgm:pt>
    <dgm:pt modelId="{58AA7FBA-A18E-4A19-8E1A-409CFCF0EC93}" type="pres">
      <dgm:prSet presAssocID="{6B5EA485-9861-4D04-9321-C5A9FF683481}" presName="spaceRect" presStyleCnt="0"/>
      <dgm:spPr/>
    </dgm:pt>
    <dgm:pt modelId="{E0913C15-4928-4668-9AC2-0D1E6AD00AC4}" type="pres">
      <dgm:prSet presAssocID="{6B5EA485-9861-4D04-9321-C5A9FF683481}" presName="parTx" presStyleLbl="revTx" presStyleIdx="4" presStyleCnt="6">
        <dgm:presLayoutVars>
          <dgm:chMax val="0"/>
          <dgm:chPref val="0"/>
        </dgm:presLayoutVars>
      </dgm:prSet>
      <dgm:spPr/>
    </dgm:pt>
    <dgm:pt modelId="{40A7DEF6-5EF1-48C7-AD51-BFE0A2FDDF8C}" type="pres">
      <dgm:prSet presAssocID="{FC52BDA6-7EA2-4DAE-B9E7-6231A12FDEB0}" presName="sibTrans" presStyleCnt="0"/>
      <dgm:spPr/>
    </dgm:pt>
    <dgm:pt modelId="{C443F4E9-1B71-4A40-957C-124E0E155ECD}" type="pres">
      <dgm:prSet presAssocID="{8BD6439F-BD6C-4A02-AE8D-F1E2AA189A1B}" presName="compNode" presStyleCnt="0"/>
      <dgm:spPr/>
    </dgm:pt>
    <dgm:pt modelId="{28F00CD3-1DA9-4AF4-8482-9DAA98478927}" type="pres">
      <dgm:prSet presAssocID="{8BD6439F-BD6C-4A02-AE8D-F1E2AA189A1B}" presName="bgRect" presStyleLbl="bgShp" presStyleIdx="5" presStyleCnt="6"/>
      <dgm:spPr/>
    </dgm:pt>
    <dgm:pt modelId="{1A5CD14B-E594-4D70-82E9-7EF2F11311B6}" type="pres">
      <dgm:prSet presAssocID="{8BD6439F-BD6C-4A02-AE8D-F1E2AA189A1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Gears"/>
        </a:ext>
      </dgm:extLst>
    </dgm:pt>
    <dgm:pt modelId="{DEA46778-174C-4163-8F60-F1D750C05D62}" type="pres">
      <dgm:prSet presAssocID="{8BD6439F-BD6C-4A02-AE8D-F1E2AA189A1B}" presName="spaceRect" presStyleCnt="0"/>
      <dgm:spPr/>
    </dgm:pt>
    <dgm:pt modelId="{EBBE7941-2C23-4917-97DE-B6D52BE7A337}" type="pres">
      <dgm:prSet presAssocID="{8BD6439F-BD6C-4A02-AE8D-F1E2AA189A1B}" presName="parTx" presStyleLbl="revTx" presStyleIdx="5" presStyleCnt="6">
        <dgm:presLayoutVars>
          <dgm:chMax val="0"/>
          <dgm:chPref val="0"/>
        </dgm:presLayoutVars>
      </dgm:prSet>
      <dgm:spPr/>
    </dgm:pt>
  </dgm:ptLst>
  <dgm:cxnLst>
    <dgm:cxn modelId="{34905D0A-C948-4BB4-9494-4D11CE8D1656}" srcId="{AEE71426-5E53-414F-80A7-21D72C5384CD}" destId="{6B5EA485-9861-4D04-9321-C5A9FF683481}" srcOrd="4" destOrd="0" parTransId="{AFA06D83-34A6-4068-8EAE-1AB6C3897E67}" sibTransId="{FC52BDA6-7EA2-4DAE-B9E7-6231A12FDEB0}"/>
    <dgm:cxn modelId="{2D74FE20-F613-48AD-894C-0734E2E4F032}" type="presOf" srcId="{AEE71426-5E53-414F-80A7-21D72C5384CD}" destId="{63893E73-8001-44FC-B970-EE884148E33A}" srcOrd="0" destOrd="0" presId="urn:microsoft.com/office/officeart/2018/2/layout/IconVerticalSolidList"/>
    <dgm:cxn modelId="{84AD9B2B-DBC4-4014-A810-C5C2C5C01466}" type="presOf" srcId="{5F64E33A-162C-4454-81E7-47461FE964AE}" destId="{8A97DB3F-A2A1-4D76-BC83-930503B5E8F0}" srcOrd="0" destOrd="0" presId="urn:microsoft.com/office/officeart/2018/2/layout/IconVerticalSolidList"/>
    <dgm:cxn modelId="{A9549B34-1999-46BC-91A6-C744AD2CC737}" type="presOf" srcId="{6B5EA485-9861-4D04-9321-C5A9FF683481}" destId="{E0913C15-4928-4668-9AC2-0D1E6AD00AC4}" srcOrd="0" destOrd="0" presId="urn:microsoft.com/office/officeart/2018/2/layout/IconVerticalSolidList"/>
    <dgm:cxn modelId="{5E25F368-997E-41E3-B256-C309CA4EDC4A}" type="presOf" srcId="{7117A637-A8CF-4854-906D-6F1D3C265164}" destId="{EFE530C1-2823-40C2-AD6C-869941F211EB}" srcOrd="0" destOrd="0" presId="urn:microsoft.com/office/officeart/2018/2/layout/IconVerticalSolidList"/>
    <dgm:cxn modelId="{4EE76455-88DC-4F2B-831B-B5C857EBF0C3}" srcId="{AEE71426-5E53-414F-80A7-21D72C5384CD}" destId="{8BD6439F-BD6C-4A02-AE8D-F1E2AA189A1B}" srcOrd="5" destOrd="0" parTransId="{C335BDD4-7BF6-42E1-BD20-3E5D12F30A05}" sibTransId="{DA950E91-D19F-4746-B25D-CC3390FE912E}"/>
    <dgm:cxn modelId="{8C9C7059-363F-446E-A152-7F65F7442249}" srcId="{AEE71426-5E53-414F-80A7-21D72C5384CD}" destId="{7117A637-A8CF-4854-906D-6F1D3C265164}" srcOrd="3" destOrd="0" parTransId="{93894A0A-EF64-42F1-9B04-C1450286C847}" sibTransId="{BCEDA625-6002-4B48-9A98-AA0FCF85FBFA}"/>
    <dgm:cxn modelId="{9C938C90-0D3D-4E22-B882-69B4EF90E804}" type="presOf" srcId="{4FE3EA45-3ADD-497B-98DC-46121CD09368}" destId="{673D7916-4783-456A-AEA2-BC0C5B5630C1}" srcOrd="0" destOrd="0" presId="urn:microsoft.com/office/officeart/2018/2/layout/IconVerticalSolidList"/>
    <dgm:cxn modelId="{D9CF69AA-B96B-4DE7-A03B-3EB3E5045169}" type="presOf" srcId="{D7C8182F-E4D7-4648-BC3B-58B0EB54C621}" destId="{8EDCA176-B614-4691-8BFF-81FA4CD7582B}" srcOrd="0" destOrd="0" presId="urn:microsoft.com/office/officeart/2018/2/layout/IconVerticalSolidList"/>
    <dgm:cxn modelId="{FBB32EB0-255E-499C-BD9B-F0969F86C80E}" srcId="{AEE71426-5E53-414F-80A7-21D72C5384CD}" destId="{D7C8182F-E4D7-4648-BC3B-58B0EB54C621}" srcOrd="0" destOrd="0" parTransId="{CB92C744-1DFA-42F4-9AE0-D7B088606369}" sibTransId="{94BE40E3-B5BF-4E9E-BBCD-237FEB3831EA}"/>
    <dgm:cxn modelId="{FFE59DB4-2C0C-4F11-AEDB-9636E7CB7A6C}" srcId="{AEE71426-5E53-414F-80A7-21D72C5384CD}" destId="{4FE3EA45-3ADD-497B-98DC-46121CD09368}" srcOrd="2" destOrd="0" parTransId="{A0D26431-1156-4D0C-870E-D843BF8591C9}" sibTransId="{F232A2AE-8614-4E42-9447-19AB75719084}"/>
    <dgm:cxn modelId="{6BCCC4CF-253C-4353-BAD7-A8A71E0E3B34}" type="presOf" srcId="{8BD6439F-BD6C-4A02-AE8D-F1E2AA189A1B}" destId="{EBBE7941-2C23-4917-97DE-B6D52BE7A337}" srcOrd="0" destOrd="0" presId="urn:microsoft.com/office/officeart/2018/2/layout/IconVerticalSolidList"/>
    <dgm:cxn modelId="{D503FEE1-8309-4185-944E-5E24CDFD1ECF}" srcId="{AEE71426-5E53-414F-80A7-21D72C5384CD}" destId="{5F64E33A-162C-4454-81E7-47461FE964AE}" srcOrd="1" destOrd="0" parTransId="{749E01DE-337D-47A3-9E8F-273CA74AEF99}" sibTransId="{C16BF4D9-3E9F-42B5-AD04-253E22C7D060}"/>
    <dgm:cxn modelId="{27FEFA76-F9A4-477C-AE74-19AFE73B0DD0}" type="presParOf" srcId="{63893E73-8001-44FC-B970-EE884148E33A}" destId="{F2828C84-B062-4844-A16C-784D00767588}" srcOrd="0" destOrd="0" presId="urn:microsoft.com/office/officeart/2018/2/layout/IconVerticalSolidList"/>
    <dgm:cxn modelId="{FE9B3AA6-E6EE-4DC0-AE85-6752CF5C9041}" type="presParOf" srcId="{F2828C84-B062-4844-A16C-784D00767588}" destId="{F755438E-D8F3-4C82-94BD-73E1E5D2F2AF}" srcOrd="0" destOrd="0" presId="urn:microsoft.com/office/officeart/2018/2/layout/IconVerticalSolidList"/>
    <dgm:cxn modelId="{52AE988D-339C-489A-8A08-10B067FCE06A}" type="presParOf" srcId="{F2828C84-B062-4844-A16C-784D00767588}" destId="{FBF6EE64-9099-442B-BED6-85591F48930B}" srcOrd="1" destOrd="0" presId="urn:microsoft.com/office/officeart/2018/2/layout/IconVerticalSolidList"/>
    <dgm:cxn modelId="{5B1C9735-69C6-4A1E-ACAF-041726CDADF9}" type="presParOf" srcId="{F2828C84-B062-4844-A16C-784D00767588}" destId="{59B6DC22-41B5-4A85-A1A5-2FB88779C82B}" srcOrd="2" destOrd="0" presId="urn:microsoft.com/office/officeart/2018/2/layout/IconVerticalSolidList"/>
    <dgm:cxn modelId="{CEEB4004-FA28-4D5D-858C-0FF9AEF28EC7}" type="presParOf" srcId="{F2828C84-B062-4844-A16C-784D00767588}" destId="{8EDCA176-B614-4691-8BFF-81FA4CD7582B}" srcOrd="3" destOrd="0" presId="urn:microsoft.com/office/officeart/2018/2/layout/IconVerticalSolidList"/>
    <dgm:cxn modelId="{93573C65-B53D-49D9-B27E-0B3DB9BD9291}" type="presParOf" srcId="{63893E73-8001-44FC-B970-EE884148E33A}" destId="{92F8565F-3854-4414-97C7-23BE201617B7}" srcOrd="1" destOrd="0" presId="urn:microsoft.com/office/officeart/2018/2/layout/IconVerticalSolidList"/>
    <dgm:cxn modelId="{389DA3B0-BDBD-4022-9BF0-E7CD240D4642}" type="presParOf" srcId="{63893E73-8001-44FC-B970-EE884148E33A}" destId="{17E6B052-B1EE-4C7F-80CE-E08DE6C48E88}" srcOrd="2" destOrd="0" presId="urn:microsoft.com/office/officeart/2018/2/layout/IconVerticalSolidList"/>
    <dgm:cxn modelId="{4F8E585C-5126-499D-9913-FCDBE24EB85E}" type="presParOf" srcId="{17E6B052-B1EE-4C7F-80CE-E08DE6C48E88}" destId="{F196D7BF-C118-4B5E-B84C-0CAD295AD75E}" srcOrd="0" destOrd="0" presId="urn:microsoft.com/office/officeart/2018/2/layout/IconVerticalSolidList"/>
    <dgm:cxn modelId="{000C249E-C1AE-444B-BD2E-C955E475893B}" type="presParOf" srcId="{17E6B052-B1EE-4C7F-80CE-E08DE6C48E88}" destId="{FDE9DA85-C873-4EBF-ADEC-501DDAFCF814}" srcOrd="1" destOrd="0" presId="urn:microsoft.com/office/officeart/2018/2/layout/IconVerticalSolidList"/>
    <dgm:cxn modelId="{1928D5C1-0565-4B3D-84E5-E0CE72ABAC3C}" type="presParOf" srcId="{17E6B052-B1EE-4C7F-80CE-E08DE6C48E88}" destId="{BC2F462C-F551-4D6B-8285-A5821D30CA54}" srcOrd="2" destOrd="0" presId="urn:microsoft.com/office/officeart/2018/2/layout/IconVerticalSolidList"/>
    <dgm:cxn modelId="{0A9C03CF-6C44-4ADE-B502-4378BAA0AD13}" type="presParOf" srcId="{17E6B052-B1EE-4C7F-80CE-E08DE6C48E88}" destId="{8A97DB3F-A2A1-4D76-BC83-930503B5E8F0}" srcOrd="3" destOrd="0" presId="urn:microsoft.com/office/officeart/2018/2/layout/IconVerticalSolidList"/>
    <dgm:cxn modelId="{8FF4EE2F-273C-4F6C-8527-F1C7EC7679F3}" type="presParOf" srcId="{63893E73-8001-44FC-B970-EE884148E33A}" destId="{E567B50D-B9F0-4CD4-8CA5-6452DAE87476}" srcOrd="3" destOrd="0" presId="urn:microsoft.com/office/officeart/2018/2/layout/IconVerticalSolidList"/>
    <dgm:cxn modelId="{F0E0C49B-42ED-4D97-BD1A-4666F61FDAA7}" type="presParOf" srcId="{63893E73-8001-44FC-B970-EE884148E33A}" destId="{DA8F8DD9-3A63-49ED-A985-7C93C9D2A186}" srcOrd="4" destOrd="0" presId="urn:microsoft.com/office/officeart/2018/2/layout/IconVerticalSolidList"/>
    <dgm:cxn modelId="{81C3B69E-DD97-4103-BBA3-AEBCD4F4E226}" type="presParOf" srcId="{DA8F8DD9-3A63-49ED-A985-7C93C9D2A186}" destId="{30F8546E-2472-4CAC-93D6-61205935B588}" srcOrd="0" destOrd="0" presId="urn:microsoft.com/office/officeart/2018/2/layout/IconVerticalSolidList"/>
    <dgm:cxn modelId="{F8BED90D-80EB-4508-A54C-726D66AD1758}" type="presParOf" srcId="{DA8F8DD9-3A63-49ED-A985-7C93C9D2A186}" destId="{354A0B2B-A82F-4D39-BE4C-4B56986EF2BA}" srcOrd="1" destOrd="0" presId="urn:microsoft.com/office/officeart/2018/2/layout/IconVerticalSolidList"/>
    <dgm:cxn modelId="{ABBF1498-3ED2-4507-9DDD-A8A59AF9F25D}" type="presParOf" srcId="{DA8F8DD9-3A63-49ED-A985-7C93C9D2A186}" destId="{F63DF450-F452-4E08-8AE9-39465FB73D30}" srcOrd="2" destOrd="0" presId="urn:microsoft.com/office/officeart/2018/2/layout/IconVerticalSolidList"/>
    <dgm:cxn modelId="{F964D59E-2A4A-4275-946F-1CD05658F67F}" type="presParOf" srcId="{DA8F8DD9-3A63-49ED-A985-7C93C9D2A186}" destId="{673D7916-4783-456A-AEA2-BC0C5B5630C1}" srcOrd="3" destOrd="0" presId="urn:microsoft.com/office/officeart/2018/2/layout/IconVerticalSolidList"/>
    <dgm:cxn modelId="{0FAF2D9D-ABAB-4912-B291-7CBB22E9F150}" type="presParOf" srcId="{63893E73-8001-44FC-B970-EE884148E33A}" destId="{8FA366C3-B599-4D97-B4C0-36BB2E79EE04}" srcOrd="5" destOrd="0" presId="urn:microsoft.com/office/officeart/2018/2/layout/IconVerticalSolidList"/>
    <dgm:cxn modelId="{6A0F8BDE-5332-46A7-A786-D3C07E7D6617}" type="presParOf" srcId="{63893E73-8001-44FC-B970-EE884148E33A}" destId="{568FF401-BAE0-437B-A51A-7F1C5928590F}" srcOrd="6" destOrd="0" presId="urn:microsoft.com/office/officeart/2018/2/layout/IconVerticalSolidList"/>
    <dgm:cxn modelId="{1B780C4B-CD6B-40FF-9586-805A8FAD09D9}" type="presParOf" srcId="{568FF401-BAE0-437B-A51A-7F1C5928590F}" destId="{92C20190-7884-4C75-95FD-F937A077021C}" srcOrd="0" destOrd="0" presId="urn:microsoft.com/office/officeart/2018/2/layout/IconVerticalSolidList"/>
    <dgm:cxn modelId="{A3E2E570-8AB3-4E5E-9C20-782602C20CC1}" type="presParOf" srcId="{568FF401-BAE0-437B-A51A-7F1C5928590F}" destId="{9062911F-0B2C-4EB7-BAAC-0BE722853D76}" srcOrd="1" destOrd="0" presId="urn:microsoft.com/office/officeart/2018/2/layout/IconVerticalSolidList"/>
    <dgm:cxn modelId="{B8715C78-9C16-461A-AC7F-C47ABCCBB4F8}" type="presParOf" srcId="{568FF401-BAE0-437B-A51A-7F1C5928590F}" destId="{3E1A70AF-ED63-4080-B04B-1330E6785360}" srcOrd="2" destOrd="0" presId="urn:microsoft.com/office/officeart/2018/2/layout/IconVerticalSolidList"/>
    <dgm:cxn modelId="{02B733B4-A219-4466-8C57-B09DCD11C4A8}" type="presParOf" srcId="{568FF401-BAE0-437B-A51A-7F1C5928590F}" destId="{EFE530C1-2823-40C2-AD6C-869941F211EB}" srcOrd="3" destOrd="0" presId="urn:microsoft.com/office/officeart/2018/2/layout/IconVerticalSolidList"/>
    <dgm:cxn modelId="{B68CD8B2-2CFC-455E-A360-3A48994E9A4E}" type="presParOf" srcId="{63893E73-8001-44FC-B970-EE884148E33A}" destId="{90010F6A-A824-4AB9-948D-5B2F69F70A75}" srcOrd="7" destOrd="0" presId="urn:microsoft.com/office/officeart/2018/2/layout/IconVerticalSolidList"/>
    <dgm:cxn modelId="{E3F2CEEB-A836-4A66-AA77-44EAF97D564E}" type="presParOf" srcId="{63893E73-8001-44FC-B970-EE884148E33A}" destId="{BDB4E9B7-6A70-47B5-83FF-0C5833AA72E2}" srcOrd="8" destOrd="0" presId="urn:microsoft.com/office/officeart/2018/2/layout/IconVerticalSolidList"/>
    <dgm:cxn modelId="{D0DD9A14-913E-400E-8C53-EB93512E4776}" type="presParOf" srcId="{BDB4E9B7-6A70-47B5-83FF-0C5833AA72E2}" destId="{F92D7663-6FE1-4EA8-A8CC-57BA765AEB4D}" srcOrd="0" destOrd="0" presId="urn:microsoft.com/office/officeart/2018/2/layout/IconVerticalSolidList"/>
    <dgm:cxn modelId="{7B5AF267-FA59-4070-B0FD-D593A28B18DB}" type="presParOf" srcId="{BDB4E9B7-6A70-47B5-83FF-0C5833AA72E2}" destId="{AC5FFD43-46FF-47B8-A214-DB2D1CAB6F2B}" srcOrd="1" destOrd="0" presId="urn:microsoft.com/office/officeart/2018/2/layout/IconVerticalSolidList"/>
    <dgm:cxn modelId="{6CF3A21D-F0A6-4EA1-8D7A-619E59BA139F}" type="presParOf" srcId="{BDB4E9B7-6A70-47B5-83FF-0C5833AA72E2}" destId="{58AA7FBA-A18E-4A19-8E1A-409CFCF0EC93}" srcOrd="2" destOrd="0" presId="urn:microsoft.com/office/officeart/2018/2/layout/IconVerticalSolidList"/>
    <dgm:cxn modelId="{9F748272-2275-4A09-B98E-94975653A3FB}" type="presParOf" srcId="{BDB4E9B7-6A70-47B5-83FF-0C5833AA72E2}" destId="{E0913C15-4928-4668-9AC2-0D1E6AD00AC4}" srcOrd="3" destOrd="0" presId="urn:microsoft.com/office/officeart/2018/2/layout/IconVerticalSolidList"/>
    <dgm:cxn modelId="{160C9B6A-96D2-4507-99A8-8151B046851D}" type="presParOf" srcId="{63893E73-8001-44FC-B970-EE884148E33A}" destId="{40A7DEF6-5EF1-48C7-AD51-BFE0A2FDDF8C}" srcOrd="9" destOrd="0" presId="urn:microsoft.com/office/officeart/2018/2/layout/IconVerticalSolidList"/>
    <dgm:cxn modelId="{75E30D31-72F6-44B8-8B2E-1432402F2AA7}" type="presParOf" srcId="{63893E73-8001-44FC-B970-EE884148E33A}" destId="{C443F4E9-1B71-4A40-957C-124E0E155ECD}" srcOrd="10" destOrd="0" presId="urn:microsoft.com/office/officeart/2018/2/layout/IconVerticalSolidList"/>
    <dgm:cxn modelId="{5940246B-2588-40D4-BC94-1105B78E90EB}" type="presParOf" srcId="{C443F4E9-1B71-4A40-957C-124E0E155ECD}" destId="{28F00CD3-1DA9-4AF4-8482-9DAA98478927}" srcOrd="0" destOrd="0" presId="urn:microsoft.com/office/officeart/2018/2/layout/IconVerticalSolidList"/>
    <dgm:cxn modelId="{01BC2334-D63F-4B36-B99B-73295493A45A}" type="presParOf" srcId="{C443F4E9-1B71-4A40-957C-124E0E155ECD}" destId="{1A5CD14B-E594-4D70-82E9-7EF2F11311B6}" srcOrd="1" destOrd="0" presId="urn:microsoft.com/office/officeart/2018/2/layout/IconVerticalSolidList"/>
    <dgm:cxn modelId="{83C2F3E8-7742-4ED4-8B8E-3BE64AFBC59F}" type="presParOf" srcId="{C443F4E9-1B71-4A40-957C-124E0E155ECD}" destId="{DEA46778-174C-4163-8F60-F1D750C05D62}" srcOrd="2" destOrd="0" presId="urn:microsoft.com/office/officeart/2018/2/layout/IconVerticalSolidList"/>
    <dgm:cxn modelId="{4E69C21F-B62D-4488-B70E-85E095F9189D}" type="presParOf" srcId="{C443F4E9-1B71-4A40-957C-124E0E155ECD}" destId="{EBBE7941-2C23-4917-97DE-B6D52BE7A33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55438E-D8F3-4C82-94BD-73E1E5D2F2AF}">
      <dsp:nvSpPr>
        <dsp:cNvPr id="0" name=""/>
        <dsp:cNvSpPr/>
      </dsp:nvSpPr>
      <dsp:spPr>
        <a:xfrm>
          <a:off x="0" y="1301"/>
          <a:ext cx="7543801" cy="5545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F6EE64-9099-442B-BED6-85591F48930B}">
      <dsp:nvSpPr>
        <dsp:cNvPr id="0" name=""/>
        <dsp:cNvSpPr/>
      </dsp:nvSpPr>
      <dsp:spPr>
        <a:xfrm>
          <a:off x="167762" y="126083"/>
          <a:ext cx="305022" cy="3050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DCA176-B614-4691-8BFF-81FA4CD7582B}">
      <dsp:nvSpPr>
        <dsp:cNvPr id="0" name=""/>
        <dsp:cNvSpPr/>
      </dsp:nvSpPr>
      <dsp:spPr>
        <a:xfrm>
          <a:off x="640548" y="1301"/>
          <a:ext cx="6903252" cy="554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94" tIns="58694" rIns="58694" bIns="58694" numCol="1" spcCol="1270" anchor="ctr" anchorCtr="0">
          <a:noAutofit/>
        </a:bodyPr>
        <a:lstStyle/>
        <a:p>
          <a:pPr marL="0" lvl="0" indent="0" algn="l" defTabSz="800100">
            <a:lnSpc>
              <a:spcPct val="100000"/>
            </a:lnSpc>
            <a:spcBef>
              <a:spcPct val="0"/>
            </a:spcBef>
            <a:spcAft>
              <a:spcPct val="35000"/>
            </a:spcAft>
            <a:buNone/>
          </a:pPr>
          <a:r>
            <a:rPr lang="en-US" sz="1800" kern="1200"/>
            <a:t>1. </a:t>
          </a:r>
          <a:r>
            <a:rPr lang="en-US" sz="1800" b="1" u="sng" kern="1200"/>
            <a:t>**Planning** </a:t>
          </a:r>
          <a:r>
            <a:rPr lang="en-US" sz="1800" kern="1200"/>
            <a:t>– Identify the project goals and requirements.</a:t>
          </a:r>
        </a:p>
      </dsp:txBody>
      <dsp:txXfrm>
        <a:off x="640548" y="1301"/>
        <a:ext cx="6903252" cy="554587"/>
      </dsp:txXfrm>
    </dsp:sp>
    <dsp:sp modelId="{F196D7BF-C118-4B5E-B84C-0CAD295AD75E}">
      <dsp:nvSpPr>
        <dsp:cNvPr id="0" name=""/>
        <dsp:cNvSpPr/>
      </dsp:nvSpPr>
      <dsp:spPr>
        <a:xfrm>
          <a:off x="0" y="694535"/>
          <a:ext cx="7543801" cy="5545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E9DA85-C873-4EBF-ADEC-501DDAFCF814}">
      <dsp:nvSpPr>
        <dsp:cNvPr id="0" name=""/>
        <dsp:cNvSpPr/>
      </dsp:nvSpPr>
      <dsp:spPr>
        <a:xfrm>
          <a:off x="167762" y="819317"/>
          <a:ext cx="305022" cy="3050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97DB3F-A2A1-4D76-BC83-930503B5E8F0}">
      <dsp:nvSpPr>
        <dsp:cNvPr id="0" name=""/>
        <dsp:cNvSpPr/>
      </dsp:nvSpPr>
      <dsp:spPr>
        <a:xfrm>
          <a:off x="640548" y="694535"/>
          <a:ext cx="6903252" cy="554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94" tIns="58694" rIns="58694" bIns="58694" numCol="1" spcCol="1270" anchor="ctr" anchorCtr="0">
          <a:noAutofit/>
        </a:bodyPr>
        <a:lstStyle/>
        <a:p>
          <a:pPr marL="0" lvl="0" indent="0" algn="l" defTabSz="800100">
            <a:lnSpc>
              <a:spcPct val="100000"/>
            </a:lnSpc>
            <a:spcBef>
              <a:spcPct val="0"/>
            </a:spcBef>
            <a:spcAft>
              <a:spcPct val="35000"/>
            </a:spcAft>
            <a:buNone/>
          </a:pPr>
          <a:r>
            <a:rPr lang="en-US" sz="1800" kern="1200"/>
            <a:t>2. </a:t>
          </a:r>
          <a:r>
            <a:rPr lang="en-US" sz="1800" b="1" u="sng" kern="1200"/>
            <a:t>**Analysis** </a:t>
          </a:r>
          <a:r>
            <a:rPr lang="en-US" sz="1800" kern="1200"/>
            <a:t>– Break down the problem and define key components.</a:t>
          </a:r>
        </a:p>
      </dsp:txBody>
      <dsp:txXfrm>
        <a:off x="640548" y="694535"/>
        <a:ext cx="6903252" cy="554587"/>
      </dsp:txXfrm>
    </dsp:sp>
    <dsp:sp modelId="{30F8546E-2472-4CAC-93D6-61205935B588}">
      <dsp:nvSpPr>
        <dsp:cNvPr id="0" name=""/>
        <dsp:cNvSpPr/>
      </dsp:nvSpPr>
      <dsp:spPr>
        <a:xfrm>
          <a:off x="0" y="1387769"/>
          <a:ext cx="7543801" cy="5545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4A0B2B-A82F-4D39-BE4C-4B56986EF2BA}">
      <dsp:nvSpPr>
        <dsp:cNvPr id="0" name=""/>
        <dsp:cNvSpPr/>
      </dsp:nvSpPr>
      <dsp:spPr>
        <a:xfrm>
          <a:off x="167762" y="1512551"/>
          <a:ext cx="305022" cy="3050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3D7916-4783-456A-AEA2-BC0C5B5630C1}">
      <dsp:nvSpPr>
        <dsp:cNvPr id="0" name=""/>
        <dsp:cNvSpPr/>
      </dsp:nvSpPr>
      <dsp:spPr>
        <a:xfrm>
          <a:off x="640548" y="1387769"/>
          <a:ext cx="6903252" cy="554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94" tIns="58694" rIns="58694" bIns="58694" numCol="1" spcCol="1270" anchor="ctr" anchorCtr="0">
          <a:noAutofit/>
        </a:bodyPr>
        <a:lstStyle/>
        <a:p>
          <a:pPr marL="0" lvl="0" indent="0" algn="l" defTabSz="800100">
            <a:lnSpc>
              <a:spcPct val="100000"/>
            </a:lnSpc>
            <a:spcBef>
              <a:spcPct val="0"/>
            </a:spcBef>
            <a:spcAft>
              <a:spcPct val="35000"/>
            </a:spcAft>
            <a:buNone/>
          </a:pPr>
          <a:r>
            <a:rPr lang="en-US" sz="1800" kern="1200"/>
            <a:t>3</a:t>
          </a:r>
          <a:r>
            <a:rPr lang="en-US" sz="1800" b="1" u="sng" kern="1200"/>
            <a:t>. **Design** </a:t>
          </a:r>
          <a:r>
            <a:rPr lang="en-US" sz="1800" kern="1200"/>
            <a:t>– Plan the structure, algorithms, and user interface.</a:t>
          </a:r>
        </a:p>
      </dsp:txBody>
      <dsp:txXfrm>
        <a:off x="640548" y="1387769"/>
        <a:ext cx="6903252" cy="554587"/>
      </dsp:txXfrm>
    </dsp:sp>
    <dsp:sp modelId="{92C20190-7884-4C75-95FD-F937A077021C}">
      <dsp:nvSpPr>
        <dsp:cNvPr id="0" name=""/>
        <dsp:cNvSpPr/>
      </dsp:nvSpPr>
      <dsp:spPr>
        <a:xfrm>
          <a:off x="0" y="2081003"/>
          <a:ext cx="7543801" cy="5545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62911F-0B2C-4EB7-BAAC-0BE722853D76}">
      <dsp:nvSpPr>
        <dsp:cNvPr id="0" name=""/>
        <dsp:cNvSpPr/>
      </dsp:nvSpPr>
      <dsp:spPr>
        <a:xfrm>
          <a:off x="167762" y="2205785"/>
          <a:ext cx="305022" cy="30502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E530C1-2823-40C2-AD6C-869941F211EB}">
      <dsp:nvSpPr>
        <dsp:cNvPr id="0" name=""/>
        <dsp:cNvSpPr/>
      </dsp:nvSpPr>
      <dsp:spPr>
        <a:xfrm>
          <a:off x="640548" y="2081003"/>
          <a:ext cx="6903252" cy="554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94" tIns="58694" rIns="58694" bIns="58694" numCol="1" spcCol="1270" anchor="ctr" anchorCtr="0">
          <a:noAutofit/>
        </a:bodyPr>
        <a:lstStyle/>
        <a:p>
          <a:pPr marL="0" lvl="0" indent="0" algn="l" defTabSz="800100">
            <a:lnSpc>
              <a:spcPct val="100000"/>
            </a:lnSpc>
            <a:spcBef>
              <a:spcPct val="0"/>
            </a:spcBef>
            <a:spcAft>
              <a:spcPct val="35000"/>
            </a:spcAft>
            <a:buNone/>
          </a:pPr>
          <a:r>
            <a:rPr lang="en-US" sz="1800" kern="1200"/>
            <a:t>4. </a:t>
          </a:r>
          <a:r>
            <a:rPr lang="en-US" sz="1800" b="1" u="sng" kern="1200"/>
            <a:t>**Implementation** </a:t>
          </a:r>
          <a:r>
            <a:rPr lang="en-US" sz="1800" kern="1200"/>
            <a:t>– Write the actual code using Python.</a:t>
          </a:r>
        </a:p>
      </dsp:txBody>
      <dsp:txXfrm>
        <a:off x="640548" y="2081003"/>
        <a:ext cx="6903252" cy="554587"/>
      </dsp:txXfrm>
    </dsp:sp>
    <dsp:sp modelId="{F92D7663-6FE1-4EA8-A8CC-57BA765AEB4D}">
      <dsp:nvSpPr>
        <dsp:cNvPr id="0" name=""/>
        <dsp:cNvSpPr/>
      </dsp:nvSpPr>
      <dsp:spPr>
        <a:xfrm>
          <a:off x="0" y="2774237"/>
          <a:ext cx="7543801" cy="5545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5FFD43-46FF-47B8-A214-DB2D1CAB6F2B}">
      <dsp:nvSpPr>
        <dsp:cNvPr id="0" name=""/>
        <dsp:cNvSpPr/>
      </dsp:nvSpPr>
      <dsp:spPr>
        <a:xfrm>
          <a:off x="167762" y="2899019"/>
          <a:ext cx="305022" cy="30502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913C15-4928-4668-9AC2-0D1E6AD00AC4}">
      <dsp:nvSpPr>
        <dsp:cNvPr id="0" name=""/>
        <dsp:cNvSpPr/>
      </dsp:nvSpPr>
      <dsp:spPr>
        <a:xfrm>
          <a:off x="640548" y="2774237"/>
          <a:ext cx="6903252" cy="554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94" tIns="58694" rIns="58694" bIns="58694" numCol="1" spcCol="1270" anchor="ctr" anchorCtr="0">
          <a:noAutofit/>
        </a:bodyPr>
        <a:lstStyle/>
        <a:p>
          <a:pPr marL="0" lvl="0" indent="0" algn="l" defTabSz="800100">
            <a:lnSpc>
              <a:spcPct val="100000"/>
            </a:lnSpc>
            <a:spcBef>
              <a:spcPct val="0"/>
            </a:spcBef>
            <a:spcAft>
              <a:spcPct val="35000"/>
            </a:spcAft>
            <a:buNone/>
          </a:pPr>
          <a:r>
            <a:rPr lang="en-US" sz="1800" kern="1200"/>
            <a:t>5. </a:t>
          </a:r>
          <a:r>
            <a:rPr lang="en-US" sz="1800" b="1" u="sng" kern="1200"/>
            <a:t>**Testing** </a:t>
          </a:r>
          <a:r>
            <a:rPr lang="en-US" sz="1800" kern="1200"/>
            <a:t>– Debug, refine, and validate your solution.</a:t>
          </a:r>
        </a:p>
      </dsp:txBody>
      <dsp:txXfrm>
        <a:off x="640548" y="2774237"/>
        <a:ext cx="6903252" cy="554587"/>
      </dsp:txXfrm>
    </dsp:sp>
    <dsp:sp modelId="{28F00CD3-1DA9-4AF4-8482-9DAA98478927}">
      <dsp:nvSpPr>
        <dsp:cNvPr id="0" name=""/>
        <dsp:cNvSpPr/>
      </dsp:nvSpPr>
      <dsp:spPr>
        <a:xfrm>
          <a:off x="0" y="3467471"/>
          <a:ext cx="7543801" cy="5545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5CD14B-E594-4D70-82E9-7EF2F11311B6}">
      <dsp:nvSpPr>
        <dsp:cNvPr id="0" name=""/>
        <dsp:cNvSpPr/>
      </dsp:nvSpPr>
      <dsp:spPr>
        <a:xfrm>
          <a:off x="167762" y="3592253"/>
          <a:ext cx="305022" cy="30502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BE7941-2C23-4917-97DE-B6D52BE7A337}">
      <dsp:nvSpPr>
        <dsp:cNvPr id="0" name=""/>
        <dsp:cNvSpPr/>
      </dsp:nvSpPr>
      <dsp:spPr>
        <a:xfrm>
          <a:off x="640548" y="3467471"/>
          <a:ext cx="6903252" cy="554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94" tIns="58694" rIns="58694" bIns="58694" numCol="1" spcCol="1270" anchor="ctr" anchorCtr="0">
          <a:noAutofit/>
        </a:bodyPr>
        <a:lstStyle/>
        <a:p>
          <a:pPr marL="0" lvl="0" indent="0" algn="l" defTabSz="800100">
            <a:lnSpc>
              <a:spcPct val="100000"/>
            </a:lnSpc>
            <a:spcBef>
              <a:spcPct val="0"/>
            </a:spcBef>
            <a:spcAft>
              <a:spcPct val="35000"/>
            </a:spcAft>
            <a:buNone/>
          </a:pPr>
          <a:r>
            <a:rPr lang="en-US" sz="1800" kern="1200"/>
            <a:t>6. </a:t>
          </a:r>
          <a:r>
            <a:rPr lang="en-US" sz="1800" b="1" u="sng" kern="1200"/>
            <a:t>**Maintenance** </a:t>
          </a:r>
          <a:r>
            <a:rPr lang="en-US" sz="1800" kern="1200"/>
            <a:t>– Review and improve based on feedback.</a:t>
          </a:r>
        </a:p>
      </dsp:txBody>
      <dsp:txXfrm>
        <a:off x="640548" y="3467471"/>
        <a:ext cx="6903252" cy="55458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889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86138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1260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10057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219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GB"/>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58126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GB"/>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842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49000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1/31/2025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38875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1/31/2025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856110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9049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1/31/2025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7107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Introduction to Coursework 2 (CW2)</a:t>
            </a:r>
          </a:p>
        </p:txBody>
      </p:sp>
      <p:sp>
        <p:nvSpPr>
          <p:cNvPr id="3" name="Subtitle 2"/>
          <p:cNvSpPr>
            <a:spLocks noGrp="1"/>
          </p:cNvSpPr>
          <p:nvPr>
            <p:ph type="subTitle" idx="1"/>
          </p:nvPr>
        </p:nvSpPr>
        <p:spPr/>
        <p:txBody>
          <a:bodyPr>
            <a:normAutofit fontScale="85000" lnSpcReduction="20000"/>
          </a:bodyPr>
          <a:lstStyle/>
          <a:p>
            <a:r>
              <a:t>Module: Problem Solving and Programming (403IT)</a:t>
            </a:r>
          </a:p>
          <a:p>
            <a:r>
              <a:t>Assignment Type: Portfolio</a:t>
            </a:r>
          </a:p>
          <a:p>
            <a:r>
              <a:t>Due Date: 21st February 2025, 18:00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Q&amp;A Session</a:t>
            </a:r>
          </a:p>
        </p:txBody>
      </p:sp>
      <p:sp>
        <p:nvSpPr>
          <p:cNvPr id="3" name="Content Placeholder 2"/>
          <p:cNvSpPr>
            <a:spLocks noGrp="1"/>
          </p:cNvSpPr>
          <p:nvPr>
            <p:ph idx="1"/>
          </p:nvPr>
        </p:nvSpPr>
        <p:spPr/>
        <p:txBody>
          <a:bodyPr/>
          <a:lstStyle/>
          <a:p>
            <a:r>
              <a:t>Feel free to ask any questions regarding CW2!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62288-0082-AA4F-D50E-726583B8A41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34552B0-82FF-A313-6F74-AABDAB9F8BE8}"/>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461570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Choosing Your Project</a:t>
            </a:r>
          </a:p>
        </p:txBody>
      </p:sp>
      <p:sp>
        <p:nvSpPr>
          <p:cNvPr id="3" name="Content Placeholder 2"/>
          <p:cNvSpPr>
            <a:spLocks noGrp="1"/>
          </p:cNvSpPr>
          <p:nvPr>
            <p:ph idx="1"/>
          </p:nvPr>
        </p:nvSpPr>
        <p:spPr/>
        <p:txBody>
          <a:bodyPr>
            <a:normAutofit fontScale="92500"/>
          </a:bodyPr>
          <a:lstStyle/>
          <a:p>
            <a:r>
              <a:rPr sz="3600" dirty="0"/>
              <a:t>• Review the six available project options.</a:t>
            </a:r>
          </a:p>
          <a:p>
            <a:r>
              <a:rPr sz="3600" dirty="0"/>
              <a:t>• Think about your interests and strengths.</a:t>
            </a:r>
          </a:p>
          <a:p>
            <a:r>
              <a:rPr sz="3600" dirty="0"/>
              <a:t>• What excites you? What might challenge you?</a:t>
            </a:r>
          </a:p>
          <a:p>
            <a:r>
              <a:rPr sz="3600" dirty="0"/>
              <a:t>• Activity: Rank your top 3 choices and discuss why you chose them.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What is the Software Development Life Cycle (SDLC)?</a:t>
            </a:r>
          </a:p>
        </p:txBody>
      </p:sp>
      <p:sp>
        <p:nvSpPr>
          <p:cNvPr id="3" name="Content Placeholder 2"/>
          <p:cNvSpPr>
            <a:spLocks noGrp="1"/>
          </p:cNvSpPr>
          <p:nvPr>
            <p:ph idx="1"/>
          </p:nvPr>
        </p:nvSpPr>
        <p:spPr/>
        <p:txBody>
          <a:bodyPr>
            <a:normAutofit/>
          </a:bodyPr>
          <a:lstStyle/>
          <a:p>
            <a:r>
              <a:rPr sz="3600" dirty="0"/>
              <a:t>• SDLC provides a structured approach to developing software.</a:t>
            </a:r>
          </a:p>
          <a:p>
            <a:r>
              <a:rPr sz="3600" dirty="0"/>
              <a:t>• It ensures clarity, efficiency, and quality in programming.</a:t>
            </a:r>
          </a:p>
          <a:p>
            <a:r>
              <a:rPr sz="3600" dirty="0"/>
              <a:t>• The six key phases: Planning, Analysis, Design, Implementation, Testing, and Maintenance.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SDLC Phases</a:t>
            </a:r>
          </a:p>
        </p:txBody>
      </p:sp>
      <p:graphicFrame>
        <p:nvGraphicFramePr>
          <p:cNvPr id="15" name="Content Placeholder 2">
            <a:extLst>
              <a:ext uri="{FF2B5EF4-FFF2-40B4-BE49-F238E27FC236}">
                <a16:creationId xmlns:a16="http://schemas.microsoft.com/office/drawing/2014/main" id="{7E1B69FF-444C-78A7-AA65-7AFC5E837B29}"/>
              </a:ext>
            </a:extLst>
          </p:cNvPr>
          <p:cNvGraphicFramePr>
            <a:graphicFrameLocks noGrp="1"/>
          </p:cNvGraphicFramePr>
          <p:nvPr>
            <p:ph idx="1"/>
          </p:nvPr>
        </p:nvGraphicFramePr>
        <p:xfrm>
          <a:off x="822959" y="1845734"/>
          <a:ext cx="7543801"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Apply SDLC to a Simple Example</a:t>
            </a:r>
          </a:p>
        </p:txBody>
      </p:sp>
      <p:sp>
        <p:nvSpPr>
          <p:cNvPr id="3" name="Content Placeholder 2"/>
          <p:cNvSpPr>
            <a:spLocks noGrp="1"/>
          </p:cNvSpPr>
          <p:nvPr>
            <p:ph idx="1"/>
          </p:nvPr>
        </p:nvSpPr>
        <p:spPr/>
        <p:txBody>
          <a:bodyPr/>
          <a:lstStyle/>
          <a:p>
            <a:r>
              <a:rPr b="1" u="sng" dirty="0"/>
              <a:t>Example: **Basic Calculator**</a:t>
            </a:r>
          </a:p>
          <a:p>
            <a:endParaRPr dirty="0"/>
          </a:p>
          <a:p>
            <a:r>
              <a:rPr dirty="0"/>
              <a:t>• </a:t>
            </a:r>
            <a:r>
              <a:rPr b="1" u="sng" dirty="0"/>
              <a:t>**Planning:** </a:t>
            </a:r>
            <a:r>
              <a:rPr dirty="0"/>
              <a:t>What features will the calculator have?</a:t>
            </a:r>
          </a:p>
          <a:p>
            <a:r>
              <a:rPr dirty="0"/>
              <a:t>• </a:t>
            </a:r>
            <a:r>
              <a:rPr b="1" u="sng" dirty="0"/>
              <a:t>**Analysis:** </a:t>
            </a:r>
            <a:r>
              <a:rPr dirty="0"/>
              <a:t>What inputs/outputs are needed?</a:t>
            </a:r>
          </a:p>
          <a:p>
            <a:r>
              <a:rPr dirty="0"/>
              <a:t>• </a:t>
            </a:r>
            <a:r>
              <a:rPr b="1" u="sng" dirty="0"/>
              <a:t>**Design:** </a:t>
            </a:r>
            <a:r>
              <a:rPr dirty="0"/>
              <a:t>How will the user interact with the program?</a:t>
            </a:r>
          </a:p>
          <a:p>
            <a:r>
              <a:rPr dirty="0"/>
              <a:t>• </a:t>
            </a:r>
            <a:r>
              <a:rPr b="1" u="sng" dirty="0"/>
              <a:t>**Implementation:** </a:t>
            </a:r>
            <a:r>
              <a:rPr dirty="0"/>
              <a:t>Write the Python code.</a:t>
            </a:r>
          </a:p>
          <a:p>
            <a:r>
              <a:rPr dirty="0"/>
              <a:t>• </a:t>
            </a:r>
            <a:r>
              <a:rPr b="1" u="sng" dirty="0"/>
              <a:t>**Testing:** </a:t>
            </a:r>
            <a:r>
              <a:rPr dirty="0"/>
              <a:t>Ensure all operations work correctly.</a:t>
            </a:r>
          </a:p>
          <a:p>
            <a:r>
              <a:rPr dirty="0"/>
              <a:t>• </a:t>
            </a:r>
            <a:r>
              <a:rPr b="1" u="sng" dirty="0"/>
              <a:t>**Maintenance:** </a:t>
            </a:r>
            <a:r>
              <a:rPr dirty="0"/>
              <a:t>Consider adding new features like GUI.</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Next Steps</a:t>
            </a:r>
          </a:p>
        </p:txBody>
      </p:sp>
      <p:sp>
        <p:nvSpPr>
          <p:cNvPr id="3" name="Content Placeholder 2"/>
          <p:cNvSpPr>
            <a:spLocks noGrp="1"/>
          </p:cNvSpPr>
          <p:nvPr>
            <p:ph idx="1"/>
          </p:nvPr>
        </p:nvSpPr>
        <p:spPr/>
        <p:txBody>
          <a:bodyPr>
            <a:normAutofit lnSpcReduction="10000"/>
          </a:bodyPr>
          <a:lstStyle/>
          <a:p>
            <a:r>
              <a:rPr sz="3200" dirty="0"/>
              <a:t>• Finalize your project choices.</a:t>
            </a:r>
            <a:r>
              <a:rPr lang="en-GB" sz="3200" dirty="0"/>
              <a:t> - </a:t>
            </a:r>
            <a:r>
              <a:rPr lang="en-GB" sz="3000" dirty="0"/>
              <a:t>Find out who is doing the same.</a:t>
            </a:r>
            <a:endParaRPr sz="3000" dirty="0"/>
          </a:p>
          <a:p>
            <a:r>
              <a:rPr sz="3200" dirty="0"/>
              <a:t>• Begin the </a:t>
            </a:r>
            <a:r>
              <a:rPr sz="3200" b="1" u="sng" dirty="0"/>
              <a:t>**Requirement Analysis** </a:t>
            </a:r>
            <a:r>
              <a:rPr sz="3200" dirty="0"/>
              <a:t>phase for your selected projects.</a:t>
            </a:r>
          </a:p>
          <a:p>
            <a:r>
              <a:rPr sz="3200" dirty="0"/>
              <a:t>• Identify inputs, outputs, and core functionality.</a:t>
            </a:r>
            <a:endParaRPr lang="en-GB" sz="3200" dirty="0"/>
          </a:p>
          <a:p>
            <a:r>
              <a:rPr lang="en-GB" sz="3200" dirty="0"/>
              <a:t>Maybe share ideas with each other for this, but remember, it must be your own work.</a:t>
            </a:r>
            <a:endParaRPr sz="3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A119D-3F0B-58F8-75A7-EF458AABD114}"/>
              </a:ext>
            </a:extLst>
          </p:cNvPr>
          <p:cNvSpPr>
            <a:spLocks noGrp="1"/>
          </p:cNvSpPr>
          <p:nvPr>
            <p:ph type="title"/>
          </p:nvPr>
        </p:nvSpPr>
        <p:spPr/>
        <p:txBody>
          <a:bodyPr/>
          <a:lstStyle/>
          <a:p>
            <a:r>
              <a:rPr lang="en-GB" sz="4800" b="1" u="sng" dirty="0"/>
              <a:t>**Requirement Analysis Worksheet**</a:t>
            </a:r>
            <a:endParaRPr lang="en-GB" dirty="0"/>
          </a:p>
        </p:txBody>
      </p:sp>
      <p:sp>
        <p:nvSpPr>
          <p:cNvPr id="3" name="Content Placeholder 2">
            <a:extLst>
              <a:ext uri="{FF2B5EF4-FFF2-40B4-BE49-F238E27FC236}">
                <a16:creationId xmlns:a16="http://schemas.microsoft.com/office/drawing/2014/main" id="{D5DE9A04-44BA-6DF3-0D27-65DBA358BF4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58966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Introduction to GUI &amp; </a:t>
            </a:r>
            <a:r>
              <a:rPr dirty="0" err="1"/>
              <a:t>Tkinter</a:t>
            </a:r>
            <a:endParaRPr dirty="0"/>
          </a:p>
        </p:txBody>
      </p:sp>
      <p:sp>
        <p:nvSpPr>
          <p:cNvPr id="3" name="Subtitle 2"/>
          <p:cNvSpPr>
            <a:spLocks noGrp="1"/>
          </p:cNvSpPr>
          <p:nvPr>
            <p:ph type="subTitle" idx="1"/>
          </p:nvPr>
        </p:nvSpPr>
        <p:spPr/>
        <p:txBody>
          <a:bodyPr/>
          <a:lstStyle/>
          <a:p>
            <a:r>
              <a:t>Problem Solving and Programming (403IT) – Enhancing Projects with GUI</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a GUI?</a:t>
            </a:r>
          </a:p>
        </p:txBody>
      </p:sp>
      <p:sp>
        <p:nvSpPr>
          <p:cNvPr id="3" name="Content Placeholder 2"/>
          <p:cNvSpPr>
            <a:spLocks noGrp="1"/>
          </p:cNvSpPr>
          <p:nvPr>
            <p:ph idx="1"/>
          </p:nvPr>
        </p:nvSpPr>
        <p:spPr/>
        <p:txBody>
          <a:bodyPr>
            <a:normAutofit fontScale="92500"/>
          </a:bodyPr>
          <a:lstStyle/>
          <a:p>
            <a:r>
              <a:rPr sz="3200" dirty="0"/>
              <a:t>• A **Graphical User Interface (GUI)** allows users to interact with a program visually.</a:t>
            </a:r>
          </a:p>
          <a:p>
            <a:r>
              <a:rPr sz="3200" dirty="0"/>
              <a:t>• Examples: Buttons, menus, text boxes, sliders.</a:t>
            </a:r>
          </a:p>
          <a:p>
            <a:r>
              <a:rPr sz="3200" dirty="0"/>
              <a:t>• GUIs improve usability compared to command-line programs.</a:t>
            </a:r>
          </a:p>
          <a:p>
            <a:r>
              <a:rPr sz="3200" dirty="0"/>
              <a:t>• Common GUI frameworks: </a:t>
            </a:r>
            <a:r>
              <a:rPr sz="3200" dirty="0" err="1"/>
              <a:t>Tkinter</a:t>
            </a:r>
            <a:r>
              <a:rPr sz="3200" dirty="0"/>
              <a:t> (Python), </a:t>
            </a:r>
            <a:r>
              <a:rPr sz="3200" dirty="0" err="1"/>
              <a:t>PyQt</a:t>
            </a:r>
            <a:r>
              <a:rPr sz="3200" dirty="0"/>
              <a:t>, JavaFX, HTML+CSS+JS.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Overview of CW2</a:t>
            </a:r>
          </a:p>
        </p:txBody>
      </p:sp>
      <p:sp>
        <p:nvSpPr>
          <p:cNvPr id="3" name="Content Placeholder 2"/>
          <p:cNvSpPr>
            <a:spLocks noGrp="1"/>
          </p:cNvSpPr>
          <p:nvPr>
            <p:ph idx="1"/>
          </p:nvPr>
        </p:nvSpPr>
        <p:spPr/>
        <p:txBody>
          <a:bodyPr>
            <a:normAutofit lnSpcReduction="10000"/>
          </a:bodyPr>
          <a:lstStyle/>
          <a:p>
            <a:r>
              <a:rPr sz="3600" dirty="0"/>
              <a:t>• CW2 is a professional portfolio showcasing problem-solving and programming skills.</a:t>
            </a:r>
          </a:p>
          <a:p>
            <a:r>
              <a:rPr sz="3600" dirty="0"/>
              <a:t>• You must select and complete at least two programming tasks.</a:t>
            </a:r>
          </a:p>
          <a:p>
            <a:r>
              <a:rPr sz="3600" dirty="0"/>
              <a:t>• The portfolio should demonstrate knowledge of the Software Development Life Cycle (SDLC).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Use Tkinter?</a:t>
            </a:r>
          </a:p>
        </p:txBody>
      </p:sp>
      <p:sp>
        <p:nvSpPr>
          <p:cNvPr id="3" name="Content Placeholder 2"/>
          <p:cNvSpPr>
            <a:spLocks noGrp="1"/>
          </p:cNvSpPr>
          <p:nvPr>
            <p:ph idx="1"/>
          </p:nvPr>
        </p:nvSpPr>
        <p:spPr/>
        <p:txBody>
          <a:bodyPr>
            <a:normAutofit/>
          </a:bodyPr>
          <a:lstStyle/>
          <a:p>
            <a:r>
              <a:rPr sz="3200" dirty="0"/>
              <a:t>• </a:t>
            </a:r>
            <a:r>
              <a:rPr sz="3200" dirty="0" err="1"/>
              <a:t>Tkinter</a:t>
            </a:r>
            <a:r>
              <a:rPr sz="3200" dirty="0"/>
              <a:t> is Python’s built-in GUI library.</a:t>
            </a:r>
          </a:p>
          <a:p>
            <a:r>
              <a:rPr sz="3200" dirty="0"/>
              <a:t>• No extra installation required (in most cases).</a:t>
            </a:r>
          </a:p>
          <a:p>
            <a:r>
              <a:rPr sz="3200" dirty="0"/>
              <a:t>• Simple syntax for adding windows, buttons, labels, and more.</a:t>
            </a:r>
          </a:p>
          <a:p>
            <a:r>
              <a:rPr sz="3200" dirty="0"/>
              <a:t>• Cross-platform: Works on Windows, macOS, and Linux.</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How GUI Links to CW2 Projects</a:t>
            </a:r>
          </a:p>
        </p:txBody>
      </p:sp>
      <p:sp>
        <p:nvSpPr>
          <p:cNvPr id="3" name="Content Placeholder 2"/>
          <p:cNvSpPr>
            <a:spLocks noGrp="1"/>
          </p:cNvSpPr>
          <p:nvPr>
            <p:ph idx="1"/>
          </p:nvPr>
        </p:nvSpPr>
        <p:spPr/>
        <p:txBody>
          <a:bodyPr/>
          <a:lstStyle/>
          <a:p>
            <a:r>
              <a:t>• GUIs make applications **more user-friendly**.</a:t>
            </a:r>
          </a:p>
          <a:p>
            <a:r>
              <a:t>• Instead of typing commands, users can **click buttons**.</a:t>
            </a:r>
          </a:p>
          <a:p>
            <a:r>
              <a:t>• Example applications:</a:t>
            </a:r>
          </a:p>
          <a:p>
            <a:r>
              <a:t>   - **Temperature Converter** → Dropdown menu + entry box.</a:t>
            </a:r>
          </a:p>
          <a:p>
            <a:r>
              <a:t>   - **Calculator** → Number buttons + result display.</a:t>
            </a:r>
          </a:p>
          <a:p>
            <a:r>
              <a:t>   - **To-Do List** → Listbox + Add/Delete buttons.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Installing Tkinter</a:t>
            </a:r>
          </a:p>
        </p:txBody>
      </p:sp>
      <p:sp>
        <p:nvSpPr>
          <p:cNvPr id="3" name="Content Placeholder 2"/>
          <p:cNvSpPr>
            <a:spLocks noGrp="1"/>
          </p:cNvSpPr>
          <p:nvPr>
            <p:ph idx="1"/>
          </p:nvPr>
        </p:nvSpPr>
        <p:spPr/>
        <p:txBody>
          <a:bodyPr/>
          <a:lstStyle/>
          <a:p>
            <a:r>
              <a:rPr dirty="0"/>
              <a:t>• </a:t>
            </a:r>
            <a:r>
              <a:rPr dirty="0" err="1"/>
              <a:t>Tkinter</a:t>
            </a:r>
            <a:r>
              <a:rPr dirty="0"/>
              <a:t> is **pre-installed** with Python on most systems.</a:t>
            </a:r>
          </a:p>
          <a:p>
            <a:r>
              <a:rPr dirty="0"/>
              <a:t>• To check if it's installed, run:</a:t>
            </a:r>
          </a:p>
          <a:p>
            <a:endParaRPr lang="en-GB" dirty="0"/>
          </a:p>
          <a:p>
            <a:endParaRPr lang="en-GB" dirty="0"/>
          </a:p>
          <a:p>
            <a:endParaRPr lang="en-GB" dirty="0"/>
          </a:p>
          <a:p>
            <a:endParaRPr lang="en-GB" dirty="0"/>
          </a:p>
          <a:p>
            <a:r>
              <a:rPr dirty="0"/>
              <a:t> If not installed, use:</a:t>
            </a:r>
          </a:p>
          <a:p>
            <a:r>
              <a:rPr dirty="0"/>
              <a:t>  - **Windows:** `pip install </a:t>
            </a:r>
            <a:r>
              <a:rPr dirty="0" err="1"/>
              <a:t>tk</a:t>
            </a:r>
            <a:r>
              <a:rPr dirty="0"/>
              <a:t>`</a:t>
            </a:r>
          </a:p>
        </p:txBody>
      </p:sp>
      <p:pic>
        <p:nvPicPr>
          <p:cNvPr id="5" name="Picture 4">
            <a:extLst>
              <a:ext uri="{FF2B5EF4-FFF2-40B4-BE49-F238E27FC236}">
                <a16:creationId xmlns:a16="http://schemas.microsoft.com/office/drawing/2014/main" id="{5BB34E0E-476B-9E92-5A8B-E206106897EC}"/>
              </a:ext>
            </a:extLst>
          </p:cNvPr>
          <p:cNvPicPr>
            <a:picLocks noChangeAspect="1"/>
          </p:cNvPicPr>
          <p:nvPr/>
        </p:nvPicPr>
        <p:blipFill>
          <a:blip r:embed="rId2"/>
          <a:stretch>
            <a:fillRect/>
          </a:stretch>
        </p:blipFill>
        <p:spPr>
          <a:xfrm>
            <a:off x="921282" y="2843866"/>
            <a:ext cx="3542563" cy="176464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Creating a Basic Tkinter GUI</a:t>
            </a:r>
          </a:p>
        </p:txBody>
      </p:sp>
      <p:sp>
        <p:nvSpPr>
          <p:cNvPr id="3" name="Content Placeholder 2"/>
          <p:cNvSpPr>
            <a:spLocks noGrp="1"/>
          </p:cNvSpPr>
          <p:nvPr>
            <p:ph idx="1"/>
          </p:nvPr>
        </p:nvSpPr>
        <p:spPr/>
        <p:txBody>
          <a:bodyPr>
            <a:normAutofit/>
          </a:bodyPr>
          <a:lstStyle/>
          <a:p>
            <a:r>
              <a:rPr dirty="0"/>
              <a:t>• Example: A simple window with a button.</a:t>
            </a:r>
          </a:p>
          <a:p>
            <a:endParaRPr dirty="0"/>
          </a:p>
        </p:txBody>
      </p:sp>
      <p:pic>
        <p:nvPicPr>
          <p:cNvPr id="7" name="Picture 6" descr="A screenshot of a computer&#10;&#10;Description automatically generated">
            <a:extLst>
              <a:ext uri="{FF2B5EF4-FFF2-40B4-BE49-F238E27FC236}">
                <a16:creationId xmlns:a16="http://schemas.microsoft.com/office/drawing/2014/main" id="{FE8BA710-AD06-875A-A3E2-9E05CC082505}"/>
              </a:ext>
            </a:extLst>
          </p:cNvPr>
          <p:cNvPicPr>
            <a:picLocks noChangeAspect="1"/>
          </p:cNvPicPr>
          <p:nvPr/>
        </p:nvPicPr>
        <p:blipFill>
          <a:blip r:embed="rId2"/>
          <a:stretch>
            <a:fillRect/>
          </a:stretch>
        </p:blipFill>
        <p:spPr>
          <a:xfrm>
            <a:off x="347735" y="2352901"/>
            <a:ext cx="8452135" cy="351619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3EB09-DEAE-3501-F59D-F817AEACF829}"/>
              </a:ext>
            </a:extLst>
          </p:cNvPr>
          <p:cNvSpPr>
            <a:spLocks noGrp="1"/>
          </p:cNvSpPr>
          <p:nvPr>
            <p:ph type="title"/>
          </p:nvPr>
        </p:nvSpPr>
        <p:spPr/>
        <p:txBody>
          <a:bodyPr>
            <a:noAutofit/>
          </a:bodyPr>
          <a:lstStyle/>
          <a:p>
            <a:r>
              <a:rPr lang="en-GB" sz="3600" dirty="0"/>
              <a:t>How would you loop it to switch between the two each time its pressed?</a:t>
            </a:r>
          </a:p>
        </p:txBody>
      </p:sp>
      <p:sp>
        <p:nvSpPr>
          <p:cNvPr id="3" name="Content Placeholder 2">
            <a:extLst>
              <a:ext uri="{FF2B5EF4-FFF2-40B4-BE49-F238E27FC236}">
                <a16:creationId xmlns:a16="http://schemas.microsoft.com/office/drawing/2014/main" id="{2759D9B8-E1FD-488A-955B-D997A353A169}"/>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104324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AFA5-0672-E5AC-B034-9A2795B91D5C}"/>
              </a:ext>
            </a:extLst>
          </p:cNvPr>
          <p:cNvSpPr>
            <a:spLocks noGrp="1"/>
          </p:cNvSpPr>
          <p:nvPr>
            <p:ph type="title"/>
          </p:nvPr>
        </p:nvSpPr>
        <p:spPr/>
        <p:txBody>
          <a:bodyPr>
            <a:noAutofit/>
          </a:bodyPr>
          <a:lstStyle/>
          <a:p>
            <a:r>
              <a:rPr lang="en-GB" sz="2800" dirty="0"/>
              <a:t>To </a:t>
            </a:r>
            <a:r>
              <a:rPr lang="en-GB" sz="2800" b="1" dirty="0"/>
              <a:t>toggle</a:t>
            </a:r>
            <a:r>
              <a:rPr lang="en-GB" sz="2800" dirty="0"/>
              <a:t> the text each time the button is pressed, you can use a </a:t>
            </a:r>
            <a:r>
              <a:rPr lang="en-GB" sz="2800" b="1" dirty="0"/>
              <a:t>Boolean variable</a:t>
            </a:r>
            <a:r>
              <a:rPr lang="en-GB" sz="2800" dirty="0"/>
              <a:t> (or an equivalent approach) to track the current state.</a:t>
            </a:r>
          </a:p>
        </p:txBody>
      </p:sp>
      <p:pic>
        <p:nvPicPr>
          <p:cNvPr id="5" name="Content Placeholder 4" descr="A screenshot of a computer program&#10;&#10;Description automatically generated">
            <a:extLst>
              <a:ext uri="{FF2B5EF4-FFF2-40B4-BE49-F238E27FC236}">
                <a16:creationId xmlns:a16="http://schemas.microsoft.com/office/drawing/2014/main" id="{5CA3EF01-5623-4DFF-0EED-F5F1E74E05F2}"/>
              </a:ext>
            </a:extLst>
          </p:cNvPr>
          <p:cNvPicPr>
            <a:picLocks noGrp="1" noChangeAspect="1"/>
          </p:cNvPicPr>
          <p:nvPr>
            <p:ph idx="1"/>
          </p:nvPr>
        </p:nvPicPr>
        <p:blipFill>
          <a:blip r:embed="rId2"/>
          <a:stretch>
            <a:fillRect/>
          </a:stretch>
        </p:blipFill>
        <p:spPr>
          <a:xfrm>
            <a:off x="822960" y="1846263"/>
            <a:ext cx="5184550" cy="4339462"/>
          </a:xfrm>
        </p:spPr>
      </p:pic>
    </p:spTree>
    <p:extLst>
      <p:ext uri="{BB962C8B-B14F-4D97-AF65-F5344CB8AC3E}">
        <p14:creationId xmlns:p14="http://schemas.microsoft.com/office/powerpoint/2010/main" val="1998558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90AE-304A-D787-9C78-42A3833BEFC4}"/>
              </a:ext>
            </a:extLst>
          </p:cNvPr>
          <p:cNvSpPr>
            <a:spLocks noGrp="1"/>
          </p:cNvSpPr>
          <p:nvPr>
            <p:ph type="title"/>
          </p:nvPr>
        </p:nvSpPr>
        <p:spPr/>
        <p:txBody>
          <a:bodyPr/>
          <a:lstStyle/>
          <a:p>
            <a:r>
              <a:rPr lang="en-GB" dirty="0"/>
              <a:t>Task 1: Change the Window Size &amp; Background Colour</a:t>
            </a:r>
          </a:p>
        </p:txBody>
      </p:sp>
      <p:sp>
        <p:nvSpPr>
          <p:cNvPr id="3" name="Content Placeholder 2">
            <a:extLst>
              <a:ext uri="{FF2B5EF4-FFF2-40B4-BE49-F238E27FC236}">
                <a16:creationId xmlns:a16="http://schemas.microsoft.com/office/drawing/2014/main" id="{7E4326A6-5968-BA00-1B5A-9DB9E417DB98}"/>
              </a:ext>
            </a:extLst>
          </p:cNvPr>
          <p:cNvSpPr>
            <a:spLocks noGrp="1"/>
          </p:cNvSpPr>
          <p:nvPr>
            <p:ph idx="1"/>
          </p:nvPr>
        </p:nvSpPr>
        <p:spPr>
          <a:xfrm>
            <a:off x="822960" y="2622483"/>
            <a:ext cx="7543801" cy="1450757"/>
          </a:xfrm>
        </p:spPr>
        <p:txBody>
          <a:bodyPr/>
          <a:lstStyle/>
          <a:p>
            <a:r>
              <a:rPr lang="en-GB" b="1" u="sng" dirty="0"/>
              <a:t>Hint:</a:t>
            </a:r>
          </a:p>
          <a:p>
            <a:r>
              <a:rPr lang="en-GB" dirty="0" err="1"/>
              <a:t>root.geometry</a:t>
            </a:r>
            <a:r>
              <a:rPr lang="en-GB" dirty="0"/>
              <a:t>("</a:t>
            </a:r>
            <a:r>
              <a:rPr lang="en-GB" dirty="0" err="1"/>
              <a:t>widthxheight</a:t>
            </a:r>
            <a:r>
              <a:rPr lang="en-GB" dirty="0"/>
              <a:t>")</a:t>
            </a:r>
          </a:p>
          <a:p>
            <a:r>
              <a:rPr lang="en-GB" dirty="0" err="1"/>
              <a:t>root.config</a:t>
            </a:r>
            <a:r>
              <a:rPr lang="en-GB" dirty="0"/>
              <a:t>(</a:t>
            </a:r>
            <a:r>
              <a:rPr lang="en-GB" dirty="0" err="1"/>
              <a:t>bg</a:t>
            </a:r>
            <a:r>
              <a:rPr lang="en-GB" dirty="0"/>
              <a:t>="</a:t>
            </a:r>
            <a:r>
              <a:rPr lang="en-GB" dirty="0" err="1"/>
              <a:t>color_name</a:t>
            </a:r>
            <a:r>
              <a:rPr lang="en-GB" dirty="0"/>
              <a:t>") – It uses American spellings. </a:t>
            </a:r>
          </a:p>
        </p:txBody>
      </p:sp>
    </p:spTree>
    <p:extLst>
      <p:ext uri="{BB962C8B-B14F-4D97-AF65-F5344CB8AC3E}">
        <p14:creationId xmlns:p14="http://schemas.microsoft.com/office/powerpoint/2010/main" val="2948426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4A883-65A3-5038-D3FA-001B19CEADD1}"/>
              </a:ext>
            </a:extLst>
          </p:cNvPr>
          <p:cNvSpPr>
            <a:spLocks noGrp="1"/>
          </p:cNvSpPr>
          <p:nvPr>
            <p:ph type="title"/>
          </p:nvPr>
        </p:nvSpPr>
        <p:spPr/>
        <p:txBody>
          <a:bodyPr/>
          <a:lstStyle/>
          <a:p>
            <a:r>
              <a:rPr lang="en-GB" dirty="0"/>
              <a:t>Task 1: Change the Window Size &amp; Background Colour</a:t>
            </a:r>
          </a:p>
        </p:txBody>
      </p:sp>
      <p:pic>
        <p:nvPicPr>
          <p:cNvPr id="5" name="Content Placeholder 4" descr="A computer code with red text&#10;&#10;Description automatically generated">
            <a:extLst>
              <a:ext uri="{FF2B5EF4-FFF2-40B4-BE49-F238E27FC236}">
                <a16:creationId xmlns:a16="http://schemas.microsoft.com/office/drawing/2014/main" id="{3584A8B5-9E06-0ABC-7F42-10FA2BD417B8}"/>
              </a:ext>
            </a:extLst>
          </p:cNvPr>
          <p:cNvPicPr>
            <a:picLocks noGrp="1" noChangeAspect="1"/>
          </p:cNvPicPr>
          <p:nvPr>
            <p:ph idx="1"/>
          </p:nvPr>
        </p:nvPicPr>
        <p:blipFill>
          <a:blip r:embed="rId2"/>
          <a:stretch>
            <a:fillRect/>
          </a:stretch>
        </p:blipFill>
        <p:spPr>
          <a:xfrm>
            <a:off x="783631" y="2082864"/>
            <a:ext cx="8080988" cy="1230607"/>
          </a:xfrm>
        </p:spPr>
      </p:pic>
    </p:spTree>
    <p:extLst>
      <p:ext uri="{BB962C8B-B14F-4D97-AF65-F5344CB8AC3E}">
        <p14:creationId xmlns:p14="http://schemas.microsoft.com/office/powerpoint/2010/main" val="1506517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AD40-7E1E-F7CF-27DA-F3200D537835}"/>
              </a:ext>
            </a:extLst>
          </p:cNvPr>
          <p:cNvSpPr>
            <a:spLocks noGrp="1"/>
          </p:cNvSpPr>
          <p:nvPr>
            <p:ph type="title"/>
          </p:nvPr>
        </p:nvSpPr>
        <p:spPr/>
        <p:txBody>
          <a:bodyPr/>
          <a:lstStyle/>
          <a:p>
            <a:r>
              <a:rPr lang="en-GB" dirty="0"/>
              <a:t>Task 2: Change the Button Text &amp; </a:t>
            </a:r>
            <a:r>
              <a:rPr lang="en-GB" dirty="0" err="1"/>
              <a:t>Color</a:t>
            </a:r>
            <a:endParaRPr lang="en-GB" dirty="0"/>
          </a:p>
        </p:txBody>
      </p:sp>
      <p:sp>
        <p:nvSpPr>
          <p:cNvPr id="3" name="Content Placeholder 2">
            <a:extLst>
              <a:ext uri="{FF2B5EF4-FFF2-40B4-BE49-F238E27FC236}">
                <a16:creationId xmlns:a16="http://schemas.microsoft.com/office/drawing/2014/main" id="{A8356A0E-D8A3-7A1D-613E-1301C61DD997}"/>
              </a:ext>
            </a:extLst>
          </p:cNvPr>
          <p:cNvSpPr>
            <a:spLocks noGrp="1"/>
          </p:cNvSpPr>
          <p:nvPr>
            <p:ph idx="1"/>
          </p:nvPr>
        </p:nvSpPr>
        <p:spPr/>
        <p:txBody>
          <a:bodyPr/>
          <a:lstStyle/>
          <a:p>
            <a:r>
              <a:rPr lang="en-GB" b="1" u="sng" dirty="0"/>
              <a:t>Instructions:</a:t>
            </a:r>
          </a:p>
          <a:p>
            <a:r>
              <a:rPr lang="en-GB" dirty="0"/>
              <a:t>Modify the text on the button to something else (e.g., "Press Me!").</a:t>
            </a:r>
          </a:p>
          <a:p>
            <a:r>
              <a:rPr lang="en-GB" dirty="0"/>
              <a:t>Change the button </a:t>
            </a:r>
            <a:r>
              <a:rPr lang="en-GB" dirty="0" err="1"/>
              <a:t>color</a:t>
            </a:r>
            <a:r>
              <a:rPr lang="en-GB" dirty="0"/>
              <a:t> using </a:t>
            </a:r>
            <a:r>
              <a:rPr lang="en-GB" dirty="0" err="1"/>
              <a:t>fg</a:t>
            </a:r>
            <a:r>
              <a:rPr lang="en-GB" dirty="0"/>
              <a:t> (text </a:t>
            </a:r>
            <a:r>
              <a:rPr lang="en-GB" dirty="0" err="1"/>
              <a:t>color</a:t>
            </a:r>
            <a:r>
              <a:rPr lang="en-GB" dirty="0"/>
              <a:t>) and </a:t>
            </a:r>
            <a:r>
              <a:rPr lang="en-GB" dirty="0" err="1"/>
              <a:t>bg</a:t>
            </a:r>
            <a:r>
              <a:rPr lang="en-GB" dirty="0"/>
              <a:t> (background </a:t>
            </a:r>
            <a:r>
              <a:rPr lang="en-GB" dirty="0" err="1"/>
              <a:t>color</a:t>
            </a:r>
            <a:r>
              <a:rPr lang="en-GB" dirty="0"/>
              <a:t>).</a:t>
            </a:r>
          </a:p>
          <a:p>
            <a:endParaRPr lang="en-GB" dirty="0"/>
          </a:p>
          <a:p>
            <a:r>
              <a:rPr lang="en-GB" b="1" u="sng" dirty="0"/>
              <a:t>Hint:</a:t>
            </a:r>
          </a:p>
          <a:p>
            <a:r>
              <a:rPr lang="en-GB" dirty="0" err="1"/>
              <a:t>button.config</a:t>
            </a:r>
            <a:r>
              <a:rPr lang="en-GB" dirty="0"/>
              <a:t>(text="New Text", </a:t>
            </a:r>
            <a:r>
              <a:rPr lang="en-GB" dirty="0" err="1"/>
              <a:t>bg</a:t>
            </a:r>
            <a:r>
              <a:rPr lang="en-GB" dirty="0"/>
              <a:t>="blue", </a:t>
            </a:r>
            <a:r>
              <a:rPr lang="en-GB" dirty="0" err="1"/>
              <a:t>fg</a:t>
            </a:r>
            <a:r>
              <a:rPr lang="en-GB" dirty="0"/>
              <a:t>="white")</a:t>
            </a:r>
            <a:endParaRPr lang="en-GB" b="1" u="sng" dirty="0"/>
          </a:p>
        </p:txBody>
      </p:sp>
    </p:spTree>
    <p:extLst>
      <p:ext uri="{BB962C8B-B14F-4D97-AF65-F5344CB8AC3E}">
        <p14:creationId xmlns:p14="http://schemas.microsoft.com/office/powerpoint/2010/main" val="3675374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52E1F-3CCA-CFBB-FC9A-57F0D19A4002}"/>
              </a:ext>
            </a:extLst>
          </p:cNvPr>
          <p:cNvSpPr>
            <a:spLocks noGrp="1"/>
          </p:cNvSpPr>
          <p:nvPr>
            <p:ph type="title"/>
          </p:nvPr>
        </p:nvSpPr>
        <p:spPr/>
        <p:txBody>
          <a:bodyPr/>
          <a:lstStyle/>
          <a:p>
            <a:r>
              <a:rPr lang="en-GB" dirty="0"/>
              <a:t>Task 2: Change the Button Text &amp; </a:t>
            </a:r>
            <a:r>
              <a:rPr lang="en-GB" dirty="0" err="1"/>
              <a:t>Color</a:t>
            </a:r>
            <a:endParaRPr lang="en-GB" dirty="0"/>
          </a:p>
        </p:txBody>
      </p:sp>
      <p:pic>
        <p:nvPicPr>
          <p:cNvPr id="5" name="Content Placeholder 4">
            <a:extLst>
              <a:ext uri="{FF2B5EF4-FFF2-40B4-BE49-F238E27FC236}">
                <a16:creationId xmlns:a16="http://schemas.microsoft.com/office/drawing/2014/main" id="{01A24A1C-C8CC-E531-37EF-43621FECE83C}"/>
              </a:ext>
            </a:extLst>
          </p:cNvPr>
          <p:cNvPicPr>
            <a:picLocks noGrp="1" noChangeAspect="1"/>
          </p:cNvPicPr>
          <p:nvPr>
            <p:ph idx="1"/>
          </p:nvPr>
        </p:nvPicPr>
        <p:blipFill>
          <a:blip r:embed="rId2"/>
          <a:stretch>
            <a:fillRect/>
          </a:stretch>
        </p:blipFill>
        <p:spPr>
          <a:xfrm>
            <a:off x="914831" y="2036553"/>
            <a:ext cx="8119516" cy="441176"/>
          </a:xfrm>
        </p:spPr>
      </p:pic>
    </p:spTree>
    <p:extLst>
      <p:ext uri="{BB962C8B-B14F-4D97-AF65-F5344CB8AC3E}">
        <p14:creationId xmlns:p14="http://schemas.microsoft.com/office/powerpoint/2010/main" val="27296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Assignment Details</a:t>
            </a:r>
          </a:p>
        </p:txBody>
      </p:sp>
      <p:sp>
        <p:nvSpPr>
          <p:cNvPr id="3" name="Content Placeholder 2"/>
          <p:cNvSpPr>
            <a:spLocks noGrp="1"/>
          </p:cNvSpPr>
          <p:nvPr>
            <p:ph idx="1"/>
          </p:nvPr>
        </p:nvSpPr>
        <p:spPr/>
        <p:txBody>
          <a:bodyPr>
            <a:normAutofit fontScale="92500"/>
          </a:bodyPr>
          <a:lstStyle/>
          <a:p>
            <a:r>
              <a:rPr sz="3600" dirty="0"/>
              <a:t>• Assignment Type: Portfolio</a:t>
            </a:r>
          </a:p>
          <a:p>
            <a:r>
              <a:rPr sz="3600" dirty="0"/>
              <a:t>• Weightage: 100% of module coursework</a:t>
            </a:r>
          </a:p>
          <a:p>
            <a:r>
              <a:rPr sz="3600" dirty="0"/>
              <a:t>• Submission Deadline: 21st February 2025, 18:00</a:t>
            </a:r>
          </a:p>
          <a:p>
            <a:r>
              <a:rPr sz="3600" dirty="0"/>
              <a:t>• You must submit a professional portfolio with at least two programming tasks.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B4CC4-AF50-E4D0-34C3-83E5669D5849}"/>
              </a:ext>
            </a:extLst>
          </p:cNvPr>
          <p:cNvSpPr>
            <a:spLocks noGrp="1"/>
          </p:cNvSpPr>
          <p:nvPr>
            <p:ph type="title"/>
          </p:nvPr>
        </p:nvSpPr>
        <p:spPr/>
        <p:txBody>
          <a:bodyPr/>
          <a:lstStyle/>
          <a:p>
            <a:r>
              <a:rPr lang="en-GB" dirty="0"/>
              <a:t>Task 3: Add a Second Button</a:t>
            </a:r>
          </a:p>
        </p:txBody>
      </p:sp>
      <p:sp>
        <p:nvSpPr>
          <p:cNvPr id="4" name="Rectangle 1">
            <a:extLst>
              <a:ext uri="{FF2B5EF4-FFF2-40B4-BE49-F238E27FC236}">
                <a16:creationId xmlns:a16="http://schemas.microsoft.com/office/drawing/2014/main" id="{AD3FAF7A-A075-A630-A7D3-AEACA5F2BAE4}"/>
              </a:ext>
            </a:extLst>
          </p:cNvPr>
          <p:cNvSpPr>
            <a:spLocks noGrp="1" noChangeArrowheads="1"/>
          </p:cNvSpPr>
          <p:nvPr>
            <p:ph idx="1"/>
          </p:nvPr>
        </p:nvSpPr>
        <p:spPr bwMode="auto">
          <a:xfrm>
            <a:off x="576901" y="1976494"/>
            <a:ext cx="803591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chemeClr val="tx1"/>
                </a:solidFill>
                <a:effectLst/>
                <a:latin typeface="Arial" panose="020B0604020202020204" pitchFamily="34" charset="0"/>
              </a:rPr>
              <a:t>Instructions:</a:t>
            </a:r>
            <a:endParaRPr kumimoji="0" lang="en-US" altLang="en-US"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Add </a:t>
            </a:r>
            <a:r>
              <a:rPr kumimoji="0" lang="en-US" altLang="en-US" b="1" i="0" u="none" strike="noStrike" cap="none" normalizeH="0" baseline="0" dirty="0">
                <a:ln>
                  <a:noFill/>
                </a:ln>
                <a:solidFill>
                  <a:schemeClr val="tx1"/>
                </a:solidFill>
                <a:effectLst/>
                <a:latin typeface="Arial" panose="020B0604020202020204" pitchFamily="34" charset="0"/>
              </a:rPr>
              <a:t>a second button</a:t>
            </a:r>
            <a:r>
              <a:rPr kumimoji="0" lang="en-US" altLang="en-US" b="0" i="0" u="none" strike="noStrike" cap="none" normalizeH="0" baseline="0" dirty="0">
                <a:ln>
                  <a:noFill/>
                </a:ln>
                <a:solidFill>
                  <a:schemeClr val="tx1"/>
                </a:solidFill>
                <a:effectLst/>
                <a:latin typeface="Arial" panose="020B0604020202020204" pitchFamily="34" charset="0"/>
              </a:rPr>
              <a:t> that changes the label to </a:t>
            </a:r>
            <a:r>
              <a:rPr kumimoji="0" lang="en-US" altLang="en-US" b="0" i="0" u="none" strike="noStrike" cap="none" normalizeH="0" baseline="0" dirty="0">
                <a:ln>
                  <a:noFill/>
                </a:ln>
                <a:solidFill>
                  <a:schemeClr val="tx1"/>
                </a:solidFill>
                <a:effectLst/>
                <a:latin typeface="Arial Unicode MS"/>
              </a:rPr>
              <a:t>"Reset"</a:t>
            </a:r>
            <a:r>
              <a:rPr kumimoji="0" lang="en-US" altLang="en-US" b="0" i="0" u="none" strike="noStrike" cap="none" normalizeH="0" baseline="0" dirty="0">
                <a:ln>
                  <a:noFill/>
                </a:ln>
                <a:solidFill>
                  <a:schemeClr val="tx1"/>
                </a:solidFill>
                <a:effectLst/>
              </a:rPr>
              <a:t> when clicked.</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Place it </a:t>
            </a:r>
            <a:r>
              <a:rPr kumimoji="0" lang="en-US" altLang="en-US" b="1" i="0" u="none" strike="noStrike" cap="none" normalizeH="0" baseline="0" dirty="0">
                <a:ln>
                  <a:noFill/>
                </a:ln>
                <a:solidFill>
                  <a:schemeClr val="tx1"/>
                </a:solidFill>
                <a:effectLst/>
                <a:latin typeface="Arial" panose="020B0604020202020204" pitchFamily="34" charset="0"/>
              </a:rPr>
              <a:t>below the first button</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227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0F46-3F70-E958-AE29-0E6B43964C4C}"/>
              </a:ext>
            </a:extLst>
          </p:cNvPr>
          <p:cNvSpPr>
            <a:spLocks noGrp="1"/>
          </p:cNvSpPr>
          <p:nvPr>
            <p:ph type="title"/>
          </p:nvPr>
        </p:nvSpPr>
        <p:spPr/>
        <p:txBody>
          <a:bodyPr/>
          <a:lstStyle/>
          <a:p>
            <a:r>
              <a:rPr lang="en-GB" dirty="0"/>
              <a:t>Task 3: Add a Second Button</a:t>
            </a:r>
          </a:p>
        </p:txBody>
      </p:sp>
      <p:pic>
        <p:nvPicPr>
          <p:cNvPr id="5" name="Content Placeholder 4">
            <a:extLst>
              <a:ext uri="{FF2B5EF4-FFF2-40B4-BE49-F238E27FC236}">
                <a16:creationId xmlns:a16="http://schemas.microsoft.com/office/drawing/2014/main" id="{3106E126-591C-4237-9410-3B2BD96194E1}"/>
              </a:ext>
            </a:extLst>
          </p:cNvPr>
          <p:cNvPicPr>
            <a:picLocks noGrp="1" noChangeAspect="1"/>
          </p:cNvPicPr>
          <p:nvPr>
            <p:ph idx="1"/>
          </p:nvPr>
        </p:nvPicPr>
        <p:blipFill>
          <a:blip r:embed="rId2"/>
          <a:stretch>
            <a:fillRect/>
          </a:stretch>
        </p:blipFill>
        <p:spPr>
          <a:xfrm>
            <a:off x="800100" y="2085077"/>
            <a:ext cx="7543800" cy="280786"/>
          </a:xfrm>
        </p:spPr>
      </p:pic>
    </p:spTree>
    <p:extLst>
      <p:ext uri="{BB962C8B-B14F-4D97-AF65-F5344CB8AC3E}">
        <p14:creationId xmlns:p14="http://schemas.microsoft.com/office/powerpoint/2010/main" val="25561443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B3561-E59F-E098-EFEE-84179EC575C6}"/>
              </a:ext>
            </a:extLst>
          </p:cNvPr>
          <p:cNvSpPr>
            <a:spLocks noGrp="1"/>
          </p:cNvSpPr>
          <p:nvPr>
            <p:ph type="title"/>
          </p:nvPr>
        </p:nvSpPr>
        <p:spPr/>
        <p:txBody>
          <a:bodyPr>
            <a:noAutofit/>
          </a:bodyPr>
          <a:lstStyle/>
          <a:p>
            <a:r>
              <a:rPr lang="en-GB" sz="2400" dirty="0"/>
              <a:t>A </a:t>
            </a:r>
            <a:r>
              <a:rPr lang="en-GB" sz="2400" b="1" u="sng" dirty="0"/>
              <a:t>lambda </a:t>
            </a:r>
            <a:r>
              <a:rPr lang="en-GB" sz="2400" dirty="0"/>
              <a:t>function in Python is a small, anonymous function that can have multiple arguments but only one expression. It is useful for writing quick, throwaway functions without defining a full def function.</a:t>
            </a:r>
          </a:p>
        </p:txBody>
      </p:sp>
      <p:sp>
        <p:nvSpPr>
          <p:cNvPr id="3" name="Content Placeholder 2">
            <a:extLst>
              <a:ext uri="{FF2B5EF4-FFF2-40B4-BE49-F238E27FC236}">
                <a16:creationId xmlns:a16="http://schemas.microsoft.com/office/drawing/2014/main" id="{243D9482-D4C4-4502-C688-DBA439422E5F}"/>
              </a:ext>
            </a:extLst>
          </p:cNvPr>
          <p:cNvSpPr>
            <a:spLocks noGrp="1"/>
          </p:cNvSpPr>
          <p:nvPr>
            <p:ph idx="1"/>
          </p:nvPr>
        </p:nvSpPr>
        <p:spPr>
          <a:xfrm>
            <a:off x="822959" y="2590800"/>
            <a:ext cx="7543801" cy="3278294"/>
          </a:xfrm>
        </p:spPr>
        <p:txBody>
          <a:bodyPr/>
          <a:lstStyle/>
          <a:p>
            <a:r>
              <a:rPr lang="en-GB" dirty="0"/>
              <a:t>Here’s why lambda is useful:</a:t>
            </a:r>
          </a:p>
          <a:p>
            <a:r>
              <a:rPr lang="en-GB" dirty="0"/>
              <a:t>✅ Avoids defining a full function for a simple action</a:t>
            </a:r>
          </a:p>
          <a:p>
            <a:r>
              <a:rPr lang="en-GB" dirty="0"/>
              <a:t>✅ Allows passing arguments in command=</a:t>
            </a:r>
          </a:p>
          <a:p>
            <a:r>
              <a:rPr lang="en-GB" dirty="0"/>
              <a:t>✅ Keeps the code clean and readable</a:t>
            </a:r>
          </a:p>
        </p:txBody>
      </p:sp>
    </p:spTree>
    <p:extLst>
      <p:ext uri="{BB962C8B-B14F-4D97-AF65-F5344CB8AC3E}">
        <p14:creationId xmlns:p14="http://schemas.microsoft.com/office/powerpoint/2010/main" val="2966775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67C87-C5F8-46D6-4D0E-941C53349896}"/>
              </a:ext>
            </a:extLst>
          </p:cNvPr>
          <p:cNvSpPr>
            <a:spLocks noGrp="1"/>
          </p:cNvSpPr>
          <p:nvPr>
            <p:ph type="title"/>
          </p:nvPr>
        </p:nvSpPr>
        <p:spPr/>
        <p:txBody>
          <a:bodyPr>
            <a:noAutofit/>
          </a:bodyPr>
          <a:lstStyle/>
          <a:p>
            <a:r>
              <a:rPr lang="en-GB" sz="2400" dirty="0"/>
              <a:t>In </a:t>
            </a:r>
            <a:r>
              <a:rPr lang="en-GB" sz="2400" dirty="0" err="1"/>
              <a:t>Tkinter</a:t>
            </a:r>
            <a:r>
              <a:rPr lang="en-GB" sz="2400" dirty="0"/>
              <a:t>, when you create a button, you often need to tell it what function to run when clicked. You do this using the command parameter.</a:t>
            </a:r>
          </a:p>
        </p:txBody>
      </p:sp>
      <p:sp>
        <p:nvSpPr>
          <p:cNvPr id="3" name="Content Placeholder 2">
            <a:extLst>
              <a:ext uri="{FF2B5EF4-FFF2-40B4-BE49-F238E27FC236}">
                <a16:creationId xmlns:a16="http://schemas.microsoft.com/office/drawing/2014/main" id="{3B6D5510-92EE-4943-0762-BFFA406875B0}"/>
              </a:ext>
            </a:extLst>
          </p:cNvPr>
          <p:cNvSpPr>
            <a:spLocks noGrp="1"/>
          </p:cNvSpPr>
          <p:nvPr>
            <p:ph idx="1"/>
          </p:nvPr>
        </p:nvSpPr>
        <p:spPr>
          <a:xfrm>
            <a:off x="822959" y="1845734"/>
            <a:ext cx="7741921" cy="4023360"/>
          </a:xfrm>
        </p:spPr>
        <p:txBody>
          <a:bodyPr/>
          <a:lstStyle/>
          <a:p>
            <a:r>
              <a:rPr lang="en-GB" dirty="0"/>
              <a:t>What if we want to pass arguments to our function? We can’t do this directly in command=, because:</a:t>
            </a:r>
          </a:p>
          <a:p>
            <a:endParaRPr lang="en-GB" dirty="0"/>
          </a:p>
          <a:p>
            <a:r>
              <a:rPr lang="en-GB" dirty="0">
                <a:highlight>
                  <a:srgbClr val="FFFF00"/>
                </a:highlight>
              </a:rPr>
              <a:t>button = </a:t>
            </a:r>
            <a:r>
              <a:rPr lang="en-GB" dirty="0" err="1">
                <a:highlight>
                  <a:srgbClr val="FFFF00"/>
                </a:highlight>
              </a:rPr>
              <a:t>tk.Button</a:t>
            </a:r>
            <a:r>
              <a:rPr lang="en-GB" dirty="0">
                <a:highlight>
                  <a:srgbClr val="FFFF00"/>
                </a:highlight>
              </a:rPr>
              <a:t>(root, text="Click Me", command=</a:t>
            </a:r>
            <a:r>
              <a:rPr lang="en-GB" dirty="0" err="1">
                <a:highlight>
                  <a:srgbClr val="FFFF00"/>
                </a:highlight>
              </a:rPr>
              <a:t>say_hello</a:t>
            </a:r>
            <a:r>
              <a:rPr lang="en-GB" dirty="0">
                <a:highlight>
                  <a:srgbClr val="FFFF00"/>
                </a:highlight>
              </a:rPr>
              <a:t>("Hello!"))</a:t>
            </a:r>
          </a:p>
          <a:p>
            <a:endParaRPr lang="en-GB" dirty="0"/>
          </a:p>
          <a:p>
            <a:r>
              <a:rPr lang="en-GB" dirty="0"/>
              <a:t>What will be the issue when this code is run? </a:t>
            </a:r>
          </a:p>
        </p:txBody>
      </p:sp>
    </p:spTree>
    <p:extLst>
      <p:ext uri="{BB962C8B-B14F-4D97-AF65-F5344CB8AC3E}">
        <p14:creationId xmlns:p14="http://schemas.microsoft.com/office/powerpoint/2010/main" val="25737346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0CC1E-C587-10BE-32B7-FD3D6C7B96FA}"/>
              </a:ext>
            </a:extLst>
          </p:cNvPr>
          <p:cNvSpPr>
            <a:spLocks noGrp="1"/>
          </p:cNvSpPr>
          <p:nvPr>
            <p:ph type="title"/>
          </p:nvPr>
        </p:nvSpPr>
        <p:spPr/>
        <p:txBody>
          <a:bodyPr/>
          <a:lstStyle/>
          <a:p>
            <a:r>
              <a:rPr lang="en-GB" dirty="0"/>
              <a:t>🚨 Problem:</a:t>
            </a:r>
          </a:p>
        </p:txBody>
      </p:sp>
      <p:sp>
        <p:nvSpPr>
          <p:cNvPr id="3" name="Content Placeholder 2">
            <a:extLst>
              <a:ext uri="{FF2B5EF4-FFF2-40B4-BE49-F238E27FC236}">
                <a16:creationId xmlns:a16="http://schemas.microsoft.com/office/drawing/2014/main" id="{B828C409-F77E-2445-8B7A-0A2CF92DE29F}"/>
              </a:ext>
            </a:extLst>
          </p:cNvPr>
          <p:cNvSpPr>
            <a:spLocks noGrp="1"/>
          </p:cNvSpPr>
          <p:nvPr>
            <p:ph idx="1"/>
          </p:nvPr>
        </p:nvSpPr>
        <p:spPr/>
        <p:txBody>
          <a:bodyPr/>
          <a:lstStyle/>
          <a:p>
            <a:pPr marL="0" indent="0">
              <a:buNone/>
            </a:pPr>
            <a:r>
              <a:rPr lang="en-GB" dirty="0">
                <a:highlight>
                  <a:srgbClr val="FF0000"/>
                </a:highlight>
              </a:rPr>
              <a:t>This runs </a:t>
            </a:r>
            <a:r>
              <a:rPr lang="en-GB" dirty="0" err="1">
                <a:highlight>
                  <a:srgbClr val="FF0000"/>
                </a:highlight>
              </a:rPr>
              <a:t>say_hello</a:t>
            </a:r>
            <a:r>
              <a:rPr lang="en-GB" dirty="0">
                <a:highlight>
                  <a:srgbClr val="FF0000"/>
                </a:highlight>
              </a:rPr>
              <a:t>("Hello!") immediately when the program starts, instead of waiting for the button click.</a:t>
            </a:r>
          </a:p>
          <a:p>
            <a:endParaRPr lang="en-GB" dirty="0"/>
          </a:p>
          <a:p>
            <a:r>
              <a:rPr lang="en-GB" dirty="0"/>
              <a:t> Solution? Use lambda to create an "on-demand" function:</a:t>
            </a:r>
          </a:p>
          <a:p>
            <a:endParaRPr lang="en-GB" dirty="0"/>
          </a:p>
          <a:p>
            <a:r>
              <a:rPr lang="en-GB" sz="1600" dirty="0">
                <a:highlight>
                  <a:srgbClr val="FFFF00"/>
                </a:highlight>
              </a:rPr>
              <a:t>button = </a:t>
            </a:r>
            <a:r>
              <a:rPr lang="en-GB" sz="1600" dirty="0" err="1">
                <a:highlight>
                  <a:srgbClr val="FFFF00"/>
                </a:highlight>
              </a:rPr>
              <a:t>tk.Button</a:t>
            </a:r>
            <a:r>
              <a:rPr lang="en-GB" sz="1600" dirty="0">
                <a:highlight>
                  <a:srgbClr val="FFFF00"/>
                </a:highlight>
              </a:rPr>
              <a:t>(root, text="Click Me", command=lambda: </a:t>
            </a:r>
            <a:r>
              <a:rPr lang="en-GB" sz="1600" dirty="0" err="1">
                <a:highlight>
                  <a:srgbClr val="FFFF00"/>
                </a:highlight>
              </a:rPr>
              <a:t>say_hello</a:t>
            </a:r>
            <a:r>
              <a:rPr lang="en-GB" sz="1600" dirty="0">
                <a:highlight>
                  <a:srgbClr val="FFFF00"/>
                </a:highlight>
              </a:rPr>
              <a:t>("Hello!"))</a:t>
            </a:r>
          </a:p>
          <a:p>
            <a:endParaRPr lang="en-GB" sz="1600" dirty="0">
              <a:highlight>
                <a:srgbClr val="FFFF00"/>
              </a:highlight>
            </a:endParaRPr>
          </a:p>
          <a:p>
            <a:r>
              <a:rPr lang="en-GB" sz="1600" dirty="0"/>
              <a:t>✅ Now, </a:t>
            </a:r>
            <a:r>
              <a:rPr lang="en-GB" sz="1600" dirty="0" err="1"/>
              <a:t>say_hello</a:t>
            </a:r>
            <a:r>
              <a:rPr lang="en-GB" sz="1600" dirty="0"/>
              <a:t>("Hello!") runs only when the button is clicked! 🎉</a:t>
            </a:r>
          </a:p>
        </p:txBody>
      </p:sp>
    </p:spTree>
    <p:extLst>
      <p:ext uri="{BB962C8B-B14F-4D97-AF65-F5344CB8AC3E}">
        <p14:creationId xmlns:p14="http://schemas.microsoft.com/office/powerpoint/2010/main" val="31400610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Next Steps</a:t>
            </a:r>
          </a:p>
        </p:txBody>
      </p:sp>
      <p:sp>
        <p:nvSpPr>
          <p:cNvPr id="3" name="Content Placeholder 2"/>
          <p:cNvSpPr>
            <a:spLocks noGrp="1"/>
          </p:cNvSpPr>
          <p:nvPr>
            <p:ph idx="1"/>
          </p:nvPr>
        </p:nvSpPr>
        <p:spPr/>
        <p:txBody>
          <a:bodyPr>
            <a:normAutofit/>
          </a:bodyPr>
          <a:lstStyle/>
          <a:p>
            <a:r>
              <a:rPr sz="3200" dirty="0"/>
              <a:t>• Experiment with adding </a:t>
            </a:r>
            <a:r>
              <a:rPr sz="3200" dirty="0" err="1"/>
              <a:t>Tkinter</a:t>
            </a:r>
            <a:r>
              <a:rPr sz="3200" dirty="0"/>
              <a:t> to your CW2 projects.</a:t>
            </a:r>
          </a:p>
          <a:p>
            <a:r>
              <a:rPr sz="3200" dirty="0"/>
              <a:t>• Homework: Research different </a:t>
            </a:r>
            <a:r>
              <a:rPr sz="3200" dirty="0" err="1"/>
              <a:t>Tkinter</a:t>
            </a:r>
            <a:r>
              <a:rPr sz="3200" dirty="0"/>
              <a:t> widgets and their uses.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Task Breakdown</a:t>
            </a:r>
          </a:p>
        </p:txBody>
      </p:sp>
      <p:sp>
        <p:nvSpPr>
          <p:cNvPr id="3" name="Content Placeholder 2"/>
          <p:cNvSpPr>
            <a:spLocks noGrp="1"/>
          </p:cNvSpPr>
          <p:nvPr>
            <p:ph idx="1"/>
          </p:nvPr>
        </p:nvSpPr>
        <p:spPr/>
        <p:txBody>
          <a:bodyPr>
            <a:normAutofit/>
          </a:bodyPr>
          <a:lstStyle/>
          <a:p>
            <a:r>
              <a:rPr lang="en-GB" sz="2800"/>
              <a:t>Choose at least two tasks from the following:</a:t>
            </a:r>
          </a:p>
          <a:p>
            <a:r>
              <a:rPr lang="en-GB" sz="2800"/>
              <a:t>1. Temperature Converter</a:t>
            </a:r>
          </a:p>
          <a:p>
            <a:r>
              <a:rPr lang="en-GB" sz="2800"/>
              <a:t>2. Basic Calculator</a:t>
            </a:r>
          </a:p>
          <a:p>
            <a:r>
              <a:rPr lang="en-GB" sz="2800"/>
              <a:t>3. Palindrome Checker</a:t>
            </a:r>
          </a:p>
          <a:p>
            <a:r>
              <a:rPr lang="en-GB" sz="2800"/>
              <a:t>4. Contact Book</a:t>
            </a:r>
          </a:p>
          <a:p>
            <a:r>
              <a:rPr lang="en-GB" sz="2800"/>
              <a:t>5. Tip Calculator</a:t>
            </a:r>
          </a:p>
          <a:p>
            <a:r>
              <a:rPr lang="en-GB" sz="2800"/>
              <a:t>6. To-Do List Manager</a:t>
            </a:r>
            <a:endParaRPr lang="en-GB"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Portfolio Requirements</a:t>
            </a:r>
          </a:p>
        </p:txBody>
      </p:sp>
      <p:sp>
        <p:nvSpPr>
          <p:cNvPr id="6" name="Content Placeholder 5">
            <a:extLst>
              <a:ext uri="{FF2B5EF4-FFF2-40B4-BE49-F238E27FC236}">
                <a16:creationId xmlns:a16="http://schemas.microsoft.com/office/drawing/2014/main" id="{94EBCEFE-9BCE-AF84-AEA3-D2DED5B0E4A3}"/>
              </a:ext>
            </a:extLst>
          </p:cNvPr>
          <p:cNvSpPr>
            <a:spLocks noGrp="1"/>
          </p:cNvSpPr>
          <p:nvPr>
            <p:ph idx="1"/>
          </p:nvPr>
        </p:nvSpPr>
        <p:spPr/>
        <p:txBody>
          <a:bodyPr>
            <a:normAutofit fontScale="85000" lnSpcReduction="20000"/>
          </a:bodyPr>
          <a:lstStyle/>
          <a:p>
            <a:pPr marL="342900" lvl="0" indent="-342900" algn="just">
              <a:lnSpc>
                <a:spcPct val="115000"/>
              </a:lnSpc>
              <a:spcAft>
                <a:spcPts val="800"/>
              </a:spcAft>
              <a:buFont typeface="+mj-lt"/>
              <a:buAutoNum type="romanLcPeriod"/>
            </a:pPr>
            <a:r>
              <a:rPr lang="en-GB" sz="2000" b="1" dirty="0">
                <a:effectLst/>
                <a:latin typeface="Helvetica" panose="020B0604020202020204" pitchFamily="34" charset="0"/>
                <a:ea typeface="Calibri" panose="020F0502020204030204" pitchFamily="34" charset="0"/>
                <a:cs typeface="Arial" panose="020B0604020202020204" pitchFamily="34" charset="0"/>
              </a:rPr>
              <a:t>Introduction:</a:t>
            </a:r>
            <a:r>
              <a:rPr lang="en-GB" sz="2000" dirty="0">
                <a:effectLst/>
                <a:latin typeface="Helvetica" panose="020B0604020202020204" pitchFamily="34" charset="0"/>
                <a:ea typeface="Calibri" panose="020F0502020204030204" pitchFamily="34" charset="0"/>
                <a:cs typeface="Arial" panose="020B0604020202020204" pitchFamily="34" charset="0"/>
              </a:rPr>
              <a:t> Provide an overview of your portfolio, explaining the purpose and goals of the tasks included. (10%)</a:t>
            </a:r>
            <a:endParaRPr lang="en-GB" sz="1800" dirty="0">
              <a:effectLst/>
              <a:latin typeface="Helvetica" panose="020B0604020202020204" pitchFamily="34" charset="0"/>
              <a:ea typeface="Calibri" panose="020F0502020204030204" pitchFamily="34" charset="0"/>
              <a:cs typeface="Arial" panose="020B0604020202020204" pitchFamily="34" charset="0"/>
            </a:endParaRPr>
          </a:p>
          <a:p>
            <a:pPr marL="342900" lvl="0" indent="-342900" algn="just">
              <a:lnSpc>
                <a:spcPct val="115000"/>
              </a:lnSpc>
              <a:buFont typeface="+mj-lt"/>
              <a:buAutoNum type="romanLcPeriod"/>
            </a:pPr>
            <a:r>
              <a:rPr lang="en-GB" sz="2000" b="1" dirty="0">
                <a:effectLst/>
                <a:latin typeface="Helvetica" panose="020B0604020202020204" pitchFamily="34" charset="0"/>
                <a:ea typeface="Calibri" panose="020F0502020204030204" pitchFamily="34" charset="0"/>
                <a:cs typeface="Arial" panose="020B0604020202020204" pitchFamily="34" charset="0"/>
              </a:rPr>
              <a:t>Problem Solving Technique:</a:t>
            </a:r>
            <a:r>
              <a:rPr lang="en-GB" sz="2000" dirty="0">
                <a:effectLst/>
                <a:latin typeface="Helvetica" panose="020B0604020202020204" pitchFamily="34" charset="0"/>
                <a:ea typeface="Calibri" panose="020F0502020204030204" pitchFamily="34" charset="0"/>
                <a:cs typeface="Arial" panose="020B0604020202020204" pitchFamily="34" charset="0"/>
              </a:rPr>
              <a:t> Choose at least two of the tasks above stating the problem-solving techniques to be used, breaking down the problems into smaller components and then in each case discuss the requirements analysis stage of the SDLC, using tools such as mind maps and use case diagrams. (20%) </a:t>
            </a:r>
            <a:endParaRPr lang="en-GB" sz="1800" dirty="0">
              <a:effectLst/>
              <a:latin typeface="Helvetica" panose="020B0604020202020204" pitchFamily="34" charset="0"/>
              <a:ea typeface="Calibri" panose="020F0502020204030204" pitchFamily="34" charset="0"/>
              <a:cs typeface="Arial" panose="020B0604020202020204" pitchFamily="34" charset="0"/>
            </a:endParaRPr>
          </a:p>
          <a:p>
            <a:pPr marL="342900" lvl="0" indent="-342900" algn="just">
              <a:lnSpc>
                <a:spcPct val="115000"/>
              </a:lnSpc>
              <a:buFont typeface="+mj-lt"/>
              <a:buAutoNum type="romanLcPeriod"/>
            </a:pPr>
            <a:r>
              <a:rPr lang="en-GB" sz="2000" b="1" dirty="0">
                <a:effectLst/>
                <a:latin typeface="Helvetica" panose="020B0604020202020204" pitchFamily="34" charset="0"/>
                <a:ea typeface="Calibri" panose="020F0502020204030204" pitchFamily="34" charset="0"/>
                <a:cs typeface="Arial" panose="020B0604020202020204" pitchFamily="34" charset="0"/>
              </a:rPr>
              <a:t>Algorithm Design and Generalised Problem Solutions:</a:t>
            </a:r>
            <a:r>
              <a:rPr lang="en-GB" sz="2000" dirty="0">
                <a:effectLst/>
                <a:latin typeface="Helvetica" panose="020B0604020202020204" pitchFamily="34" charset="0"/>
                <a:ea typeface="Calibri" panose="020F0502020204030204" pitchFamily="34" charset="0"/>
                <a:cs typeface="Arial" panose="020B0604020202020204" pitchFamily="34" charset="0"/>
              </a:rPr>
              <a:t> Present the algorithms in text format, pseudocode and flowcharts to solve the problems. Additionally, demonstrate how you can modify or generalise the algorithms e.g. using object-oriented concepts such as inheritance to handle similar problems of varying complexities and Big O notation analysing time complexity. (20%) </a:t>
            </a:r>
            <a:endParaRPr lang="en-GB" sz="1800" dirty="0">
              <a:effectLst/>
              <a:latin typeface="Helvetica" panose="020B0604020202020204" pitchFamily="34" charset="0"/>
              <a:ea typeface="Calibri" panose="020F0502020204030204" pitchFamily="34" charset="0"/>
              <a:cs typeface="Arial" panose="020B0604020202020204" pitchFamily="34" charset="0"/>
            </a:endParaRPr>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7A34A-9D81-1DFD-124C-FD2D37A913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0E58EE-2239-5D2A-F389-42F5F28616AA}"/>
              </a:ext>
            </a:extLst>
          </p:cNvPr>
          <p:cNvSpPr>
            <a:spLocks noGrp="1"/>
          </p:cNvSpPr>
          <p:nvPr>
            <p:ph type="title"/>
          </p:nvPr>
        </p:nvSpPr>
        <p:spPr/>
        <p:txBody>
          <a:bodyPr/>
          <a:lstStyle/>
          <a:p>
            <a:r>
              <a:t>Portfolio Requirements</a:t>
            </a:r>
          </a:p>
        </p:txBody>
      </p:sp>
      <p:sp>
        <p:nvSpPr>
          <p:cNvPr id="6" name="Content Placeholder 5">
            <a:extLst>
              <a:ext uri="{FF2B5EF4-FFF2-40B4-BE49-F238E27FC236}">
                <a16:creationId xmlns:a16="http://schemas.microsoft.com/office/drawing/2014/main" id="{CFD1B25B-2DD7-E091-21E0-787EEE5875AF}"/>
              </a:ext>
            </a:extLst>
          </p:cNvPr>
          <p:cNvSpPr>
            <a:spLocks noGrp="1"/>
          </p:cNvSpPr>
          <p:nvPr>
            <p:ph idx="1"/>
          </p:nvPr>
        </p:nvSpPr>
        <p:spPr/>
        <p:txBody>
          <a:bodyPr>
            <a:normAutofit fontScale="77500" lnSpcReduction="20000"/>
          </a:bodyPr>
          <a:lstStyle/>
          <a:p>
            <a:pPr marL="342900" lvl="0" indent="-342900" algn="just">
              <a:lnSpc>
                <a:spcPct val="115000"/>
              </a:lnSpc>
              <a:buFont typeface="+mj-lt"/>
              <a:buAutoNum type="romanLcPeriod"/>
            </a:pPr>
            <a:r>
              <a:rPr lang="en-GB" sz="2000" b="1" dirty="0">
                <a:effectLst/>
                <a:latin typeface="Helvetica" panose="020B0604020202020204" pitchFamily="34" charset="0"/>
                <a:ea typeface="Calibri" panose="020F0502020204030204" pitchFamily="34" charset="0"/>
                <a:cs typeface="Arial" panose="020B0604020202020204" pitchFamily="34" charset="0"/>
              </a:rPr>
              <a:t>Programming Language Concepts:</a:t>
            </a:r>
            <a:r>
              <a:rPr lang="en-GB" sz="2000" dirty="0">
                <a:effectLst/>
                <a:latin typeface="Helvetica" panose="020B0604020202020204" pitchFamily="34" charset="0"/>
                <a:ea typeface="Calibri" panose="020F0502020204030204" pitchFamily="34" charset="0"/>
                <a:cs typeface="Arial" panose="020B0604020202020204" pitchFamily="34" charset="0"/>
              </a:rPr>
              <a:t> Write the Python code for the selected tasks to showcase your understanding of programming language concepts. Explain key syntax elements, classes, functions, data structures, control structures, and loops you used in your programs. (20%) </a:t>
            </a:r>
            <a:endParaRPr lang="en-GB" sz="1800" dirty="0">
              <a:effectLst/>
              <a:latin typeface="Helvetica" panose="020B0604020202020204" pitchFamily="34" charset="0"/>
              <a:ea typeface="Calibri" panose="020F0502020204030204" pitchFamily="34" charset="0"/>
              <a:cs typeface="Arial" panose="020B0604020202020204" pitchFamily="34" charset="0"/>
            </a:endParaRPr>
          </a:p>
          <a:p>
            <a:pPr marL="342900" lvl="0" indent="-342900" algn="just">
              <a:lnSpc>
                <a:spcPct val="115000"/>
              </a:lnSpc>
              <a:buFont typeface="+mj-lt"/>
              <a:buAutoNum type="romanLcPeriod"/>
            </a:pPr>
            <a:r>
              <a:rPr lang="en-GB" sz="2000" b="1" dirty="0">
                <a:effectLst/>
                <a:latin typeface="Helvetica" panose="020B0604020202020204" pitchFamily="34" charset="0"/>
                <a:ea typeface="Calibri" panose="020F0502020204030204" pitchFamily="34" charset="0"/>
                <a:cs typeface="Arial" panose="020B0604020202020204" pitchFamily="34" charset="0"/>
              </a:rPr>
              <a:t>Software Development:</a:t>
            </a:r>
            <a:r>
              <a:rPr lang="en-GB" sz="2000" dirty="0">
                <a:effectLst/>
                <a:latin typeface="Helvetica" panose="020B0604020202020204" pitchFamily="34" charset="0"/>
                <a:ea typeface="Calibri" panose="020F0502020204030204" pitchFamily="34" charset="0"/>
                <a:cs typeface="Arial" panose="020B0604020202020204" pitchFamily="34" charset="0"/>
              </a:rPr>
              <a:t> Describe the software development process e.g. Agile or Waterfall that you followed while solving the selected tasks. Discuss the steps you took in analysing, designing, implementing, testing, and debugging the programs. Include a video demonstration of your developed applications e.g. record a 5-minute demonstration on MS Teams, or any screen recording tool of your choice and then upload the video recording to the Aula Artefact HandIn Submission Link. (20%) </a:t>
            </a:r>
            <a:endParaRPr lang="en-GB" sz="1800" dirty="0">
              <a:effectLst/>
              <a:latin typeface="Helvetica" panose="020B0604020202020204" pitchFamily="34" charset="0"/>
              <a:ea typeface="Calibri" panose="020F0502020204030204" pitchFamily="34" charset="0"/>
              <a:cs typeface="Arial" panose="020B0604020202020204" pitchFamily="34" charset="0"/>
            </a:endParaRPr>
          </a:p>
          <a:p>
            <a:pPr marL="342900" lvl="0" indent="-342900" algn="just">
              <a:lnSpc>
                <a:spcPct val="115000"/>
              </a:lnSpc>
              <a:spcAft>
                <a:spcPts val="800"/>
              </a:spcAft>
              <a:buFont typeface="+mj-lt"/>
              <a:buAutoNum type="romanLcPeriod"/>
            </a:pPr>
            <a:r>
              <a:rPr lang="en-GB" sz="2000" b="1" dirty="0">
                <a:effectLst/>
                <a:latin typeface="Helvetica" panose="020B0604020202020204" pitchFamily="34" charset="0"/>
                <a:ea typeface="Calibri" panose="020F0502020204030204" pitchFamily="34" charset="0"/>
                <a:cs typeface="Arial" panose="020B0604020202020204" pitchFamily="34" charset="0"/>
              </a:rPr>
              <a:t>Conclusion:</a:t>
            </a:r>
            <a:r>
              <a:rPr lang="en-GB" sz="2000" dirty="0">
                <a:effectLst/>
                <a:latin typeface="Helvetica" panose="020B0604020202020204" pitchFamily="34" charset="0"/>
                <a:ea typeface="Calibri" panose="020F0502020204030204" pitchFamily="34" charset="0"/>
                <a:cs typeface="Arial" panose="020B0604020202020204" pitchFamily="34" charset="0"/>
              </a:rPr>
              <a:t> Reflect on the overall experience of creating the portfolio of   developed applications. Discuss the most significant insights gained, challenges encountered, and how this module has enhanced your problem-solving and programming skills. (10%)</a:t>
            </a:r>
            <a:endParaRPr lang="en-GB" sz="1800" dirty="0">
              <a:effectLst/>
              <a:latin typeface="Helvetica"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1016837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86200" y="634946"/>
            <a:ext cx="4776107" cy="1450757"/>
          </a:xfrm>
        </p:spPr>
        <p:txBody>
          <a:bodyPr>
            <a:normAutofit/>
          </a:bodyPr>
          <a:lstStyle/>
          <a:p>
            <a:r>
              <a:t>Marking Criteria</a:t>
            </a:r>
          </a:p>
        </p:txBody>
      </p:sp>
      <p:pic>
        <p:nvPicPr>
          <p:cNvPr id="5" name="Picture 4" descr="Angled photo of a man holding pencil over a colour catalogue">
            <a:extLst>
              <a:ext uri="{FF2B5EF4-FFF2-40B4-BE49-F238E27FC236}">
                <a16:creationId xmlns:a16="http://schemas.microsoft.com/office/drawing/2014/main" id="{3AE5807A-E1C0-5068-76B3-8376BF93F0C5}"/>
              </a:ext>
            </a:extLst>
          </p:cNvPr>
          <p:cNvPicPr>
            <a:picLocks noChangeAspect="1"/>
          </p:cNvPicPr>
          <p:nvPr/>
        </p:nvPicPr>
        <p:blipFill>
          <a:blip r:embed="rId2"/>
          <a:srcRect l="35420" r="30665" b="1"/>
          <a:stretch/>
        </p:blipFill>
        <p:spPr>
          <a:xfrm>
            <a:off x="20" y="-12128"/>
            <a:ext cx="3490702"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65712" y="2085703"/>
            <a:ext cx="4628015"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886200" y="2198914"/>
            <a:ext cx="4776107" cy="3670180"/>
          </a:xfrm>
        </p:spPr>
        <p:txBody>
          <a:bodyPr>
            <a:normAutofit/>
          </a:bodyPr>
          <a:lstStyle/>
          <a:p>
            <a:r>
              <a:rPr lang="en-GB" sz="1700"/>
              <a:t>• 80-100%: Exceptional understanding, creativity, and problem-solving skills.</a:t>
            </a:r>
          </a:p>
          <a:p>
            <a:r>
              <a:rPr lang="en-GB" sz="1700"/>
              <a:t>• 70-79%: Excellent problem-solving and programming demonstration.</a:t>
            </a:r>
          </a:p>
          <a:p>
            <a:r>
              <a:rPr lang="en-GB" sz="1700"/>
              <a:t>• 60-69%: Strong understanding with logical reasoning.</a:t>
            </a:r>
          </a:p>
          <a:p>
            <a:r>
              <a:rPr lang="en-GB" sz="1700"/>
              <a:t>• 50-59%: Good understanding but with minor errors.</a:t>
            </a:r>
          </a:p>
          <a:p>
            <a:r>
              <a:rPr lang="en-GB" sz="1700"/>
              <a:t>• 40-49%: Basic understanding, limited originality.</a:t>
            </a:r>
          </a:p>
          <a:p>
            <a:r>
              <a:rPr lang="en-GB" sz="1700"/>
              <a:t>• &lt;40%: Fails to meet learning outcomes.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Submission Instructions</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sz="2800" dirty="0"/>
              <a:t>Submit a single Microsoft Word document (2000 words) via Aula (Turnitin).</a:t>
            </a:r>
          </a:p>
          <a:p>
            <a:pPr marL="514350" indent="-514350">
              <a:buFont typeface="+mj-lt"/>
              <a:buAutoNum type="arabicPeriod"/>
            </a:pPr>
            <a:r>
              <a:rPr sz="2800" dirty="0"/>
              <a:t>Submit program files and video demonstration via Aula (</a:t>
            </a:r>
            <a:r>
              <a:rPr sz="2800" dirty="0" err="1"/>
              <a:t>HandIn</a:t>
            </a:r>
            <a:r>
              <a:rPr sz="2800" dirty="0"/>
              <a:t>)</a:t>
            </a:r>
            <a:endParaRPr lang="en-GB" sz="2800" dirty="0"/>
          </a:p>
          <a:p>
            <a:pPr marL="514350" indent="-514350">
              <a:buFont typeface="+mj-lt"/>
              <a:buAutoNum type="arabicPeriod"/>
            </a:pPr>
            <a:r>
              <a:rPr lang="en-GB" sz="2800" dirty="0"/>
              <a:t>Submit a Personal Development Portfolio (PowerPoint) to show ALL Programming skills, not just the tasks for the assignment. </a:t>
            </a:r>
            <a:endParaRPr sz="2800" dirty="0"/>
          </a:p>
          <a:p>
            <a:pPr marL="514350" indent="-514350">
              <a:buFont typeface="+mj-lt"/>
              <a:buAutoNum type="arabicPeriod"/>
            </a:pPr>
            <a:r>
              <a:rPr sz="2800" dirty="0"/>
              <a:t>Use proper formatting: Calibri/Arial, size 12, 1.5 line spacing.</a:t>
            </a:r>
          </a:p>
          <a:p>
            <a:pPr marL="514350" indent="-514350">
              <a:buFont typeface="+mj-lt"/>
              <a:buAutoNum type="arabicPeriod"/>
            </a:pPr>
            <a:r>
              <a:rPr sz="2800" dirty="0"/>
              <a:t>Ensure proper citations using APA7 referencing.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Support &amp; Academic Integrity</a:t>
            </a:r>
          </a:p>
        </p:txBody>
      </p:sp>
      <p:sp>
        <p:nvSpPr>
          <p:cNvPr id="3" name="Content Placeholder 2"/>
          <p:cNvSpPr>
            <a:spLocks noGrp="1"/>
          </p:cNvSpPr>
          <p:nvPr>
            <p:ph idx="1"/>
          </p:nvPr>
        </p:nvSpPr>
        <p:spPr/>
        <p:txBody>
          <a:bodyPr>
            <a:normAutofit lnSpcReduction="10000"/>
          </a:bodyPr>
          <a:lstStyle/>
          <a:p>
            <a:r>
              <a:rPr sz="3200" dirty="0"/>
              <a:t>• Seek help from tutors or support services if needed.</a:t>
            </a:r>
          </a:p>
          <a:p>
            <a:r>
              <a:rPr sz="3200" dirty="0"/>
              <a:t>• Avoid plagiarism and properly reference sources.</a:t>
            </a:r>
          </a:p>
          <a:p>
            <a:r>
              <a:rPr sz="3200" dirty="0"/>
              <a:t>• No group submissions – each student must submit their own work.</a:t>
            </a:r>
          </a:p>
          <a:p>
            <a:r>
              <a:rPr sz="3200" dirty="0"/>
              <a:t>• Misconduct may lead to penalties or failure.</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246</TotalTime>
  <Words>1678</Words>
  <Application>Microsoft Office PowerPoint</Application>
  <PresentationFormat>On-screen Show (4:3)</PresentationFormat>
  <Paragraphs>152</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Arial Unicode MS</vt:lpstr>
      <vt:lpstr>Calibri</vt:lpstr>
      <vt:lpstr>Calibri Light</vt:lpstr>
      <vt:lpstr>Helvetica</vt:lpstr>
      <vt:lpstr>Retrospect</vt:lpstr>
      <vt:lpstr>Introduction to Coursework 2 (CW2)</vt:lpstr>
      <vt:lpstr>Overview of CW2</vt:lpstr>
      <vt:lpstr>Assignment Details</vt:lpstr>
      <vt:lpstr>Task Breakdown</vt:lpstr>
      <vt:lpstr>Portfolio Requirements</vt:lpstr>
      <vt:lpstr>Portfolio Requirements</vt:lpstr>
      <vt:lpstr>Marking Criteria</vt:lpstr>
      <vt:lpstr>Submission Instructions</vt:lpstr>
      <vt:lpstr>Support &amp; Academic Integrity</vt:lpstr>
      <vt:lpstr>Q&amp;A Session</vt:lpstr>
      <vt:lpstr>PowerPoint Presentation</vt:lpstr>
      <vt:lpstr>Choosing Your Project</vt:lpstr>
      <vt:lpstr>What is the Software Development Life Cycle (SDLC)?</vt:lpstr>
      <vt:lpstr>SDLC Phases</vt:lpstr>
      <vt:lpstr>Apply SDLC to a Simple Example</vt:lpstr>
      <vt:lpstr>Next Steps</vt:lpstr>
      <vt:lpstr>**Requirement Analysis Worksheet**</vt:lpstr>
      <vt:lpstr>Introduction to GUI &amp; Tkinter</vt:lpstr>
      <vt:lpstr>What is a GUI?</vt:lpstr>
      <vt:lpstr>Why Use Tkinter?</vt:lpstr>
      <vt:lpstr>How GUI Links to CW2 Projects</vt:lpstr>
      <vt:lpstr>Installing Tkinter</vt:lpstr>
      <vt:lpstr>Creating a Basic Tkinter GUI</vt:lpstr>
      <vt:lpstr>How would you loop it to switch between the two each time its pressed?</vt:lpstr>
      <vt:lpstr>To toggle the text each time the button is pressed, you can use a Boolean variable (or an equivalent approach) to track the current state.</vt:lpstr>
      <vt:lpstr>Task 1: Change the Window Size &amp; Background Colour</vt:lpstr>
      <vt:lpstr>Task 1: Change the Window Size &amp; Background Colour</vt:lpstr>
      <vt:lpstr>Task 2: Change the Button Text &amp; Color</vt:lpstr>
      <vt:lpstr>Task 2: Change the Button Text &amp; Color</vt:lpstr>
      <vt:lpstr>Task 3: Add a Second Button</vt:lpstr>
      <vt:lpstr>Task 3: Add a Second Button</vt:lpstr>
      <vt:lpstr>A lambda function in Python is a small, anonymous function that can have multiple arguments but only one expression. It is useful for writing quick, throwaway functions without defining a full def function.</vt:lpstr>
      <vt:lpstr>In Tkinter, when you create a button, you often need to tell it what function to run when clicked. You do this using the command parameter.</vt:lpstr>
      <vt:lpstr>🚨 Problem:</vt:lpstr>
      <vt:lpstr>Next Steps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Camilla Stevenson</cp:lastModifiedBy>
  <cp:revision>2</cp:revision>
  <dcterms:created xsi:type="dcterms:W3CDTF">2013-01-27T09:14:16Z</dcterms:created>
  <dcterms:modified xsi:type="dcterms:W3CDTF">2025-01-31T11:29:16Z</dcterms:modified>
  <cp:category/>
</cp:coreProperties>
</file>