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DA60A2-EAD7-4DD0-9773-C83A5B1E6564}" v="32" dt="2025-02-03T11:09:58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cean Graham" userId="c784d4c6-724f-4452-8baf-8c216b3c246d" providerId="ADAL" clId="{C7DA60A2-EAD7-4DD0-9773-C83A5B1E6564}"/>
    <pc:docChg chg="undo custSel addSld delSld modSld">
      <pc:chgData name="Ocean Graham" userId="c784d4c6-724f-4452-8baf-8c216b3c246d" providerId="ADAL" clId="{C7DA60A2-EAD7-4DD0-9773-C83A5B1E6564}" dt="2025-02-03T11:18:43.134" v="2226" actId="20577"/>
      <pc:docMkLst>
        <pc:docMk/>
      </pc:docMkLst>
      <pc:sldChg chg="modSp mod">
        <pc:chgData name="Ocean Graham" userId="c784d4c6-724f-4452-8baf-8c216b3c246d" providerId="ADAL" clId="{C7DA60A2-EAD7-4DD0-9773-C83A5B1E6564}" dt="2025-02-03T09:15:39.385" v="120" actId="20577"/>
        <pc:sldMkLst>
          <pc:docMk/>
          <pc:sldMk cId="1329621802" sldId="256"/>
        </pc:sldMkLst>
        <pc:spChg chg="mod">
          <ac:chgData name="Ocean Graham" userId="c784d4c6-724f-4452-8baf-8c216b3c246d" providerId="ADAL" clId="{C7DA60A2-EAD7-4DD0-9773-C83A5B1E6564}" dt="2025-02-03T09:15:39.385" v="120" actId="20577"/>
          <ac:spMkLst>
            <pc:docMk/>
            <pc:sldMk cId="1329621802" sldId="256"/>
            <ac:spMk id="2" creationId="{7156D479-AC10-685C-5327-B9D42B896836}"/>
          </ac:spMkLst>
        </pc:spChg>
        <pc:spChg chg="mod">
          <ac:chgData name="Ocean Graham" userId="c784d4c6-724f-4452-8baf-8c216b3c246d" providerId="ADAL" clId="{C7DA60A2-EAD7-4DD0-9773-C83A5B1E6564}" dt="2025-02-03T09:13:21.826" v="99" actId="1076"/>
          <ac:spMkLst>
            <pc:docMk/>
            <pc:sldMk cId="1329621802" sldId="256"/>
            <ac:spMk id="3" creationId="{205247AA-9FF6-2C69-6360-5F8EB2CD3EDF}"/>
          </ac:spMkLst>
        </pc:spChg>
      </pc:sldChg>
      <pc:sldChg chg="addSp delSp modSp new del mod">
        <pc:chgData name="Ocean Graham" userId="c784d4c6-724f-4452-8baf-8c216b3c246d" providerId="ADAL" clId="{C7DA60A2-EAD7-4DD0-9773-C83A5B1E6564}" dt="2025-02-03T09:57:17.468" v="124" actId="2696"/>
        <pc:sldMkLst>
          <pc:docMk/>
          <pc:sldMk cId="1721955384" sldId="257"/>
        </pc:sldMkLst>
        <pc:spChg chg="add del mod">
          <ac:chgData name="Ocean Graham" userId="c784d4c6-724f-4452-8baf-8c216b3c246d" providerId="ADAL" clId="{C7DA60A2-EAD7-4DD0-9773-C83A5B1E6564}" dt="2025-02-03T09:57:11.855" v="123" actId="21"/>
          <ac:spMkLst>
            <pc:docMk/>
            <pc:sldMk cId="1721955384" sldId="257"/>
            <ac:spMk id="2" creationId="{5AE10E48-356B-7BE0-9AF2-ED0D12FFCE4A}"/>
          </ac:spMkLst>
        </pc:spChg>
      </pc:sldChg>
      <pc:sldChg chg="addSp delSp modSp new mod">
        <pc:chgData name="Ocean Graham" userId="c784d4c6-724f-4452-8baf-8c216b3c246d" providerId="ADAL" clId="{C7DA60A2-EAD7-4DD0-9773-C83A5B1E6564}" dt="2025-02-03T10:13:32.062" v="654" actId="20577"/>
        <pc:sldMkLst>
          <pc:docMk/>
          <pc:sldMk cId="4201213143" sldId="257"/>
        </pc:sldMkLst>
        <pc:spChg chg="mod">
          <ac:chgData name="Ocean Graham" userId="c784d4c6-724f-4452-8baf-8c216b3c246d" providerId="ADAL" clId="{C7DA60A2-EAD7-4DD0-9773-C83A5B1E6564}" dt="2025-02-03T09:57:44.295" v="143" actId="14100"/>
          <ac:spMkLst>
            <pc:docMk/>
            <pc:sldMk cId="4201213143" sldId="257"/>
            <ac:spMk id="2" creationId="{7FC69603-5320-FE1D-C680-2718F3114D90}"/>
          </ac:spMkLst>
        </pc:spChg>
        <pc:spChg chg="del mod">
          <ac:chgData name="Ocean Graham" userId="c784d4c6-724f-4452-8baf-8c216b3c246d" providerId="ADAL" clId="{C7DA60A2-EAD7-4DD0-9773-C83A5B1E6564}" dt="2025-02-03T10:01:40.244" v="224" actId="21"/>
          <ac:spMkLst>
            <pc:docMk/>
            <pc:sldMk cId="4201213143" sldId="257"/>
            <ac:spMk id="3" creationId="{AA6964AC-4C14-D61A-E857-6603D219C017}"/>
          </ac:spMkLst>
        </pc:spChg>
        <pc:spChg chg="add mod">
          <ac:chgData name="Ocean Graham" userId="c784d4c6-724f-4452-8baf-8c216b3c246d" providerId="ADAL" clId="{C7DA60A2-EAD7-4DD0-9773-C83A5B1E6564}" dt="2025-02-03T10:08:42.565" v="466" actId="1076"/>
          <ac:spMkLst>
            <pc:docMk/>
            <pc:sldMk cId="4201213143" sldId="257"/>
            <ac:spMk id="11" creationId="{1FF6C7A7-C6B5-171E-F87D-50BF72502091}"/>
          </ac:spMkLst>
        </pc:spChg>
        <pc:spChg chg="add mod">
          <ac:chgData name="Ocean Graham" userId="c784d4c6-724f-4452-8baf-8c216b3c246d" providerId="ADAL" clId="{C7DA60A2-EAD7-4DD0-9773-C83A5B1E6564}" dt="2025-02-03T10:01:23.041" v="213" actId="1076"/>
          <ac:spMkLst>
            <pc:docMk/>
            <pc:sldMk cId="4201213143" sldId="257"/>
            <ac:spMk id="12" creationId="{D360B9A8-09AF-A43B-A456-D5283735D85E}"/>
          </ac:spMkLst>
        </pc:spChg>
        <pc:spChg chg="add mod">
          <ac:chgData name="Ocean Graham" userId="c784d4c6-724f-4452-8baf-8c216b3c246d" providerId="ADAL" clId="{C7DA60A2-EAD7-4DD0-9773-C83A5B1E6564}" dt="2025-02-03T10:13:32.062" v="654" actId="20577"/>
          <ac:spMkLst>
            <pc:docMk/>
            <pc:sldMk cId="4201213143" sldId="257"/>
            <ac:spMk id="13" creationId="{3DEF69E9-5E61-0CEA-CC2B-1F8057773348}"/>
          </ac:spMkLst>
        </pc:spChg>
        <pc:picChg chg="add del">
          <ac:chgData name="Ocean Graham" userId="c784d4c6-724f-4452-8baf-8c216b3c246d" providerId="ADAL" clId="{C7DA60A2-EAD7-4DD0-9773-C83A5B1E6564}" dt="2025-02-03T09:58:31.948" v="146" actId="21"/>
          <ac:picMkLst>
            <pc:docMk/>
            <pc:sldMk cId="4201213143" sldId="257"/>
            <ac:picMk id="4" creationId="{E4BCF9FB-2803-3DF6-CDD0-3FAA9F52BD1D}"/>
          </ac:picMkLst>
        </pc:picChg>
        <pc:picChg chg="add del mod">
          <ac:chgData name="Ocean Graham" userId="c784d4c6-724f-4452-8baf-8c216b3c246d" providerId="ADAL" clId="{C7DA60A2-EAD7-4DD0-9773-C83A5B1E6564}" dt="2025-02-03T09:59:08.556" v="151" actId="21"/>
          <ac:picMkLst>
            <pc:docMk/>
            <pc:sldMk cId="4201213143" sldId="257"/>
            <ac:picMk id="6" creationId="{913C4D54-EF08-EC3F-8655-C1EA171CAF89}"/>
          </ac:picMkLst>
        </pc:picChg>
        <pc:picChg chg="add mod">
          <ac:chgData name="Ocean Graham" userId="c784d4c6-724f-4452-8baf-8c216b3c246d" providerId="ADAL" clId="{C7DA60A2-EAD7-4DD0-9773-C83A5B1E6564}" dt="2025-02-03T10:08:28.790" v="463" actId="1076"/>
          <ac:picMkLst>
            <pc:docMk/>
            <pc:sldMk cId="4201213143" sldId="257"/>
            <ac:picMk id="8" creationId="{C1D9DD86-F756-4897-0ADF-B94D233F47BD}"/>
          </ac:picMkLst>
        </pc:picChg>
        <pc:picChg chg="add mod">
          <ac:chgData name="Ocean Graham" userId="c784d4c6-724f-4452-8baf-8c216b3c246d" providerId="ADAL" clId="{C7DA60A2-EAD7-4DD0-9773-C83A5B1E6564}" dt="2025-02-03T10:00:18.036" v="163" actId="1076"/>
          <ac:picMkLst>
            <pc:docMk/>
            <pc:sldMk cId="4201213143" sldId="257"/>
            <ac:picMk id="10" creationId="{C4612813-3088-0930-B588-1BC5E0F527C1}"/>
          </ac:picMkLst>
        </pc:picChg>
      </pc:sldChg>
      <pc:sldChg chg="addSp delSp modSp new mod">
        <pc:chgData name="Ocean Graham" userId="c784d4c6-724f-4452-8baf-8c216b3c246d" providerId="ADAL" clId="{C7DA60A2-EAD7-4DD0-9773-C83A5B1E6564}" dt="2025-02-03T10:20:47.454" v="1355" actId="14100"/>
        <pc:sldMkLst>
          <pc:docMk/>
          <pc:sldMk cId="4109802382" sldId="258"/>
        </pc:sldMkLst>
        <pc:spChg chg="mod">
          <ac:chgData name="Ocean Graham" userId="c784d4c6-724f-4452-8baf-8c216b3c246d" providerId="ADAL" clId="{C7DA60A2-EAD7-4DD0-9773-C83A5B1E6564}" dt="2025-02-03T10:16:46.774" v="1164" actId="20577"/>
          <ac:spMkLst>
            <pc:docMk/>
            <pc:sldMk cId="4109802382" sldId="258"/>
            <ac:spMk id="2" creationId="{C4AE7503-2931-7492-4641-BB4ABF451287}"/>
          </ac:spMkLst>
        </pc:spChg>
        <pc:spChg chg="del mod">
          <ac:chgData name="Ocean Graham" userId="c784d4c6-724f-4452-8baf-8c216b3c246d" providerId="ADAL" clId="{C7DA60A2-EAD7-4DD0-9773-C83A5B1E6564}" dt="2025-02-03T10:12:03.293" v="516" actId="21"/>
          <ac:spMkLst>
            <pc:docMk/>
            <pc:sldMk cId="4109802382" sldId="258"/>
            <ac:spMk id="3" creationId="{C243952D-1332-1562-3053-96E811326B5E}"/>
          </ac:spMkLst>
        </pc:spChg>
        <pc:spChg chg="add del mod">
          <ac:chgData name="Ocean Graham" userId="c784d4c6-724f-4452-8baf-8c216b3c246d" providerId="ADAL" clId="{C7DA60A2-EAD7-4DD0-9773-C83A5B1E6564}" dt="2025-02-03T10:08:52.745" v="470"/>
          <ac:spMkLst>
            <pc:docMk/>
            <pc:sldMk cId="4109802382" sldId="258"/>
            <ac:spMk id="8" creationId="{96A76563-0F38-4721-E566-475CC74BE3EF}"/>
          </ac:spMkLst>
        </pc:spChg>
        <pc:spChg chg="add mod">
          <ac:chgData name="Ocean Graham" userId="c784d4c6-724f-4452-8baf-8c216b3c246d" providerId="ADAL" clId="{C7DA60A2-EAD7-4DD0-9773-C83A5B1E6564}" dt="2025-02-03T10:11:36.054" v="506" actId="1076"/>
          <ac:spMkLst>
            <pc:docMk/>
            <pc:sldMk cId="4109802382" sldId="258"/>
            <ac:spMk id="9" creationId="{7F179F1C-C149-8749-E35D-A8334597106C}"/>
          </ac:spMkLst>
        </pc:spChg>
        <pc:spChg chg="add mod">
          <ac:chgData name="Ocean Graham" userId="c784d4c6-724f-4452-8baf-8c216b3c246d" providerId="ADAL" clId="{C7DA60A2-EAD7-4DD0-9773-C83A5B1E6564}" dt="2025-02-03T10:11:30.109" v="505" actId="1076"/>
          <ac:spMkLst>
            <pc:docMk/>
            <pc:sldMk cId="4109802382" sldId="258"/>
            <ac:spMk id="14" creationId="{F14E4310-F824-7683-38A7-96B70B4FCD83}"/>
          </ac:spMkLst>
        </pc:spChg>
        <pc:spChg chg="add del mod">
          <ac:chgData name="Ocean Graham" userId="c784d4c6-724f-4452-8baf-8c216b3c246d" providerId="ADAL" clId="{C7DA60A2-EAD7-4DD0-9773-C83A5B1E6564}" dt="2025-02-03T10:12:19.616" v="520"/>
          <ac:spMkLst>
            <pc:docMk/>
            <pc:sldMk cId="4109802382" sldId="258"/>
            <ac:spMk id="15" creationId="{0FC8CABD-B3D0-8B22-78CF-3A38FDF9952C}"/>
          </ac:spMkLst>
        </pc:spChg>
        <pc:spChg chg="add del mod">
          <ac:chgData name="Ocean Graham" userId="c784d4c6-724f-4452-8baf-8c216b3c246d" providerId="ADAL" clId="{C7DA60A2-EAD7-4DD0-9773-C83A5B1E6564}" dt="2025-02-03T10:20:47.454" v="1355" actId="14100"/>
          <ac:spMkLst>
            <pc:docMk/>
            <pc:sldMk cId="4109802382" sldId="258"/>
            <ac:spMk id="16" creationId="{A15EC1F7-3094-2860-A47E-D1422488AAC9}"/>
          </ac:spMkLst>
        </pc:spChg>
        <pc:picChg chg="add del mod">
          <ac:chgData name="Ocean Graham" userId="c784d4c6-724f-4452-8baf-8c216b3c246d" providerId="ADAL" clId="{C7DA60A2-EAD7-4DD0-9773-C83A5B1E6564}" dt="2025-02-03T10:07:31.313" v="458" actId="21"/>
          <ac:picMkLst>
            <pc:docMk/>
            <pc:sldMk cId="4109802382" sldId="258"/>
            <ac:picMk id="5" creationId="{B479BF9A-55C9-2392-8587-3CCAA835F13E}"/>
          </ac:picMkLst>
        </pc:picChg>
        <pc:picChg chg="add mod">
          <ac:chgData name="Ocean Graham" userId="c784d4c6-724f-4452-8baf-8c216b3c246d" providerId="ADAL" clId="{C7DA60A2-EAD7-4DD0-9773-C83A5B1E6564}" dt="2025-02-03T10:19:58.574" v="1353" actId="1076"/>
          <ac:picMkLst>
            <pc:docMk/>
            <pc:sldMk cId="4109802382" sldId="258"/>
            <ac:picMk id="7" creationId="{10AE3A26-2950-B946-2E87-3CA915141AEE}"/>
          </ac:picMkLst>
        </pc:picChg>
        <pc:picChg chg="add del mod">
          <ac:chgData name="Ocean Graham" userId="c784d4c6-724f-4452-8baf-8c216b3c246d" providerId="ADAL" clId="{C7DA60A2-EAD7-4DD0-9773-C83A5B1E6564}" dt="2025-02-03T10:09:54.185" v="485" actId="21"/>
          <ac:picMkLst>
            <pc:docMk/>
            <pc:sldMk cId="4109802382" sldId="258"/>
            <ac:picMk id="11" creationId="{EC005EB1-0360-A25B-8E0C-7FCEFB23719D}"/>
          </ac:picMkLst>
        </pc:picChg>
        <pc:picChg chg="add mod">
          <ac:chgData name="Ocean Graham" userId="c784d4c6-724f-4452-8baf-8c216b3c246d" providerId="ADAL" clId="{C7DA60A2-EAD7-4DD0-9773-C83A5B1E6564}" dt="2025-02-03T10:20:10.718" v="1354" actId="1076"/>
          <ac:picMkLst>
            <pc:docMk/>
            <pc:sldMk cId="4109802382" sldId="258"/>
            <ac:picMk id="13" creationId="{5FBA86BD-73CF-408B-B713-5FF52762FE9F}"/>
          </ac:picMkLst>
        </pc:picChg>
      </pc:sldChg>
      <pc:sldChg chg="addSp delSp modSp new mod">
        <pc:chgData name="Ocean Graham" userId="c784d4c6-724f-4452-8baf-8c216b3c246d" providerId="ADAL" clId="{C7DA60A2-EAD7-4DD0-9773-C83A5B1E6564}" dt="2025-02-03T11:07:35.333" v="2048" actId="1076"/>
        <pc:sldMkLst>
          <pc:docMk/>
          <pc:sldMk cId="2744267306" sldId="259"/>
        </pc:sldMkLst>
        <pc:spChg chg="mod">
          <ac:chgData name="Ocean Graham" userId="c784d4c6-724f-4452-8baf-8c216b3c246d" providerId="ADAL" clId="{C7DA60A2-EAD7-4DD0-9773-C83A5B1E6564}" dt="2025-02-03T10:36:31.054" v="1398" actId="1076"/>
          <ac:spMkLst>
            <pc:docMk/>
            <pc:sldMk cId="2744267306" sldId="259"/>
            <ac:spMk id="2" creationId="{57CCE081-8151-C5D0-58D2-10898EC02B93}"/>
          </ac:spMkLst>
        </pc:spChg>
        <pc:spChg chg="del">
          <ac:chgData name="Ocean Graham" userId="c784d4c6-724f-4452-8baf-8c216b3c246d" providerId="ADAL" clId="{C7DA60A2-EAD7-4DD0-9773-C83A5B1E6564}" dt="2025-02-03T10:36:39.455" v="1399" actId="21"/>
          <ac:spMkLst>
            <pc:docMk/>
            <pc:sldMk cId="2744267306" sldId="259"/>
            <ac:spMk id="3" creationId="{2E713140-1358-7A24-1AD9-7E7661683616}"/>
          </ac:spMkLst>
        </pc:spChg>
        <pc:spChg chg="add del mod">
          <ac:chgData name="Ocean Graham" userId="c784d4c6-724f-4452-8baf-8c216b3c246d" providerId="ADAL" clId="{C7DA60A2-EAD7-4DD0-9773-C83A5B1E6564}" dt="2025-02-03T11:07:15.510" v="2038" actId="478"/>
          <ac:spMkLst>
            <pc:docMk/>
            <pc:sldMk cId="2744267306" sldId="259"/>
            <ac:spMk id="6" creationId="{D22A361D-E644-023D-B934-962143D8E28B}"/>
          </ac:spMkLst>
        </pc:spChg>
        <pc:spChg chg="add mod">
          <ac:chgData name="Ocean Graham" userId="c784d4c6-724f-4452-8baf-8c216b3c246d" providerId="ADAL" clId="{C7DA60A2-EAD7-4DD0-9773-C83A5B1E6564}" dt="2025-02-03T10:38:54.918" v="1431" actId="1076"/>
          <ac:spMkLst>
            <pc:docMk/>
            <pc:sldMk cId="2744267306" sldId="259"/>
            <ac:spMk id="11" creationId="{69497B14-E6DA-DE01-7221-26A199DAC7D0}"/>
          </ac:spMkLst>
        </pc:spChg>
        <pc:spChg chg="add del mod">
          <ac:chgData name="Ocean Graham" userId="c784d4c6-724f-4452-8baf-8c216b3c246d" providerId="ADAL" clId="{C7DA60A2-EAD7-4DD0-9773-C83A5B1E6564}" dt="2025-02-03T10:39:28.814" v="1435" actId="478"/>
          <ac:spMkLst>
            <pc:docMk/>
            <pc:sldMk cId="2744267306" sldId="259"/>
            <ac:spMk id="12" creationId="{EC88CA62-A7EA-D197-7E97-25438B62DB34}"/>
          </ac:spMkLst>
        </pc:spChg>
        <pc:spChg chg="add mod">
          <ac:chgData name="Ocean Graham" userId="c784d4c6-724f-4452-8baf-8c216b3c246d" providerId="ADAL" clId="{C7DA60A2-EAD7-4DD0-9773-C83A5B1E6564}" dt="2025-02-03T10:55:52.695" v="1987" actId="313"/>
          <ac:spMkLst>
            <pc:docMk/>
            <pc:sldMk cId="2744267306" sldId="259"/>
            <ac:spMk id="13" creationId="{E4866133-531D-804D-9929-784AC058EDEE}"/>
          </ac:spMkLst>
        </pc:spChg>
        <pc:spChg chg="add mod">
          <ac:chgData name="Ocean Graham" userId="c784d4c6-724f-4452-8baf-8c216b3c246d" providerId="ADAL" clId="{C7DA60A2-EAD7-4DD0-9773-C83A5B1E6564}" dt="2025-02-03T11:07:35.333" v="2048" actId="1076"/>
          <ac:spMkLst>
            <pc:docMk/>
            <pc:sldMk cId="2744267306" sldId="259"/>
            <ac:spMk id="14" creationId="{1B51492C-53B4-599F-CD8A-A7B0431B5D0B}"/>
          </ac:spMkLst>
        </pc:spChg>
        <pc:picChg chg="add mod">
          <ac:chgData name="Ocean Graham" userId="c784d4c6-724f-4452-8baf-8c216b3c246d" providerId="ADAL" clId="{C7DA60A2-EAD7-4DD0-9773-C83A5B1E6564}" dt="2025-02-03T10:37:45.510" v="1414" actId="14100"/>
          <ac:picMkLst>
            <pc:docMk/>
            <pc:sldMk cId="2744267306" sldId="259"/>
            <ac:picMk id="5" creationId="{2326D7C3-7F85-9A5C-B9D5-BF7C34A68373}"/>
          </ac:picMkLst>
        </pc:picChg>
        <pc:picChg chg="add mod">
          <ac:chgData name="Ocean Graham" userId="c784d4c6-724f-4452-8baf-8c216b3c246d" providerId="ADAL" clId="{C7DA60A2-EAD7-4DD0-9773-C83A5B1E6564}" dt="2025-02-03T10:38:02.526" v="1417" actId="14100"/>
          <ac:picMkLst>
            <pc:docMk/>
            <pc:sldMk cId="2744267306" sldId="259"/>
            <ac:picMk id="8" creationId="{26EE844E-E711-B139-94C4-1003F7FC6AB4}"/>
          </ac:picMkLst>
        </pc:picChg>
        <pc:picChg chg="add mod">
          <ac:chgData name="Ocean Graham" userId="c784d4c6-724f-4452-8baf-8c216b3c246d" providerId="ADAL" clId="{C7DA60A2-EAD7-4DD0-9773-C83A5B1E6564}" dt="2025-02-03T10:38:29.678" v="1421" actId="14100"/>
          <ac:picMkLst>
            <pc:docMk/>
            <pc:sldMk cId="2744267306" sldId="259"/>
            <ac:picMk id="10" creationId="{6359A478-C120-EC49-2F39-494CE370BBB8}"/>
          </ac:picMkLst>
        </pc:picChg>
      </pc:sldChg>
      <pc:sldChg chg="addSp delSp modSp new mod">
        <pc:chgData name="Ocean Graham" userId="c784d4c6-724f-4452-8baf-8c216b3c246d" providerId="ADAL" clId="{C7DA60A2-EAD7-4DD0-9773-C83A5B1E6564}" dt="2025-02-03T11:18:43.134" v="2226" actId="20577"/>
        <pc:sldMkLst>
          <pc:docMk/>
          <pc:sldMk cId="1213792337" sldId="260"/>
        </pc:sldMkLst>
        <pc:spChg chg="mod">
          <ac:chgData name="Ocean Graham" userId="c784d4c6-724f-4452-8baf-8c216b3c246d" providerId="ADAL" clId="{C7DA60A2-EAD7-4DD0-9773-C83A5B1E6564}" dt="2025-02-03T11:05:16.569" v="2011" actId="1076"/>
          <ac:spMkLst>
            <pc:docMk/>
            <pc:sldMk cId="1213792337" sldId="260"/>
            <ac:spMk id="2" creationId="{BB597771-B506-6B12-2A19-5E90A106E0D0}"/>
          </ac:spMkLst>
        </pc:spChg>
        <pc:spChg chg="del">
          <ac:chgData name="Ocean Graham" userId="c784d4c6-724f-4452-8baf-8c216b3c246d" providerId="ADAL" clId="{C7DA60A2-EAD7-4DD0-9773-C83A5B1E6564}" dt="2025-02-03T11:05:22.462" v="2012" actId="21"/>
          <ac:spMkLst>
            <pc:docMk/>
            <pc:sldMk cId="1213792337" sldId="260"/>
            <ac:spMk id="3" creationId="{37B816DB-0BEF-111C-2F34-68FFCE94A1A1}"/>
          </ac:spMkLst>
        </pc:spChg>
        <pc:spChg chg="add del mod">
          <ac:chgData name="Ocean Graham" userId="c784d4c6-724f-4452-8baf-8c216b3c246d" providerId="ADAL" clId="{C7DA60A2-EAD7-4DD0-9773-C83A5B1E6564}" dt="2025-02-03T11:06:40.224" v="2027" actId="478"/>
          <ac:spMkLst>
            <pc:docMk/>
            <pc:sldMk cId="1213792337" sldId="260"/>
            <ac:spMk id="8" creationId="{860E1C44-3A67-F6AA-A7FA-1CCFFA5EE906}"/>
          </ac:spMkLst>
        </pc:spChg>
        <pc:spChg chg="add mod">
          <ac:chgData name="Ocean Graham" userId="c784d4c6-724f-4452-8baf-8c216b3c246d" providerId="ADAL" clId="{C7DA60A2-EAD7-4DD0-9773-C83A5B1E6564}" dt="2025-02-03T11:07:10.761" v="2037" actId="1076"/>
          <ac:spMkLst>
            <pc:docMk/>
            <pc:sldMk cId="1213792337" sldId="260"/>
            <ac:spMk id="9" creationId="{2C05D11E-3F89-6A91-2ED4-6B19BD54E13C}"/>
          </ac:spMkLst>
        </pc:spChg>
        <pc:spChg chg="add mod">
          <ac:chgData name="Ocean Graham" userId="c784d4c6-724f-4452-8baf-8c216b3c246d" providerId="ADAL" clId="{C7DA60A2-EAD7-4DD0-9773-C83A5B1E6564}" dt="2025-02-03T11:08:18.869" v="2058" actId="1076"/>
          <ac:spMkLst>
            <pc:docMk/>
            <pc:sldMk cId="1213792337" sldId="260"/>
            <ac:spMk id="10" creationId="{E307DC92-398C-4EE2-8853-2705E13CE0DD}"/>
          </ac:spMkLst>
        </pc:spChg>
        <pc:spChg chg="add mod">
          <ac:chgData name="Ocean Graham" userId="c784d4c6-724f-4452-8baf-8c216b3c246d" providerId="ADAL" clId="{C7DA60A2-EAD7-4DD0-9773-C83A5B1E6564}" dt="2025-02-03T11:18:43.134" v="2226" actId="20577"/>
          <ac:spMkLst>
            <pc:docMk/>
            <pc:sldMk cId="1213792337" sldId="260"/>
            <ac:spMk id="13" creationId="{05A98AB9-BEF3-9CFF-28DF-B40C1BBF460F}"/>
          </ac:spMkLst>
        </pc:spChg>
        <pc:picChg chg="add del mod">
          <ac:chgData name="Ocean Graham" userId="c784d4c6-724f-4452-8baf-8c216b3c246d" providerId="ADAL" clId="{C7DA60A2-EAD7-4DD0-9773-C83A5B1E6564}" dt="2025-02-03T11:05:41.928" v="2016" actId="21"/>
          <ac:picMkLst>
            <pc:docMk/>
            <pc:sldMk cId="1213792337" sldId="260"/>
            <ac:picMk id="5" creationId="{D7C1CEA6-F150-0FF7-93C7-F9C77FA7C971}"/>
          </ac:picMkLst>
        </pc:picChg>
        <pc:picChg chg="add mod">
          <ac:chgData name="Ocean Graham" userId="c784d4c6-724f-4452-8baf-8c216b3c246d" providerId="ADAL" clId="{C7DA60A2-EAD7-4DD0-9773-C83A5B1E6564}" dt="2025-02-03T11:07:56.061" v="2049" actId="1076"/>
          <ac:picMkLst>
            <pc:docMk/>
            <pc:sldMk cId="1213792337" sldId="260"/>
            <ac:picMk id="7" creationId="{EC81FA38-DFFE-7586-61F0-02FA60002ACA}"/>
          </ac:picMkLst>
        </pc:picChg>
        <pc:picChg chg="add mod">
          <ac:chgData name="Ocean Graham" userId="c784d4c6-724f-4452-8baf-8c216b3c246d" providerId="ADAL" clId="{C7DA60A2-EAD7-4DD0-9773-C83A5B1E6564}" dt="2025-02-03T11:10:02.197" v="2066" actId="14100"/>
          <ac:picMkLst>
            <pc:docMk/>
            <pc:sldMk cId="1213792337" sldId="260"/>
            <ac:picMk id="12" creationId="{C482ED22-FA98-2E07-827C-253B3C06D71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4959B-1C71-31D8-01A9-C532C7D4E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0F147-CAC0-8989-BB44-96531F4E9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BE38D-2494-B5D3-74ED-E446F56F8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6FAB-00C9-42EF-951A-8214ABE11C79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A5F2D-E6B4-6459-B086-E627613A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65525-0A57-9E97-12B3-825626C2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300D-B1A0-4469-BA97-A7380247F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72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A9354-1471-23CC-696D-03C38FFE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B505D-E66A-2416-81AF-90ABCF7A5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8925-6181-E6D8-8071-8A22CF11A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6FAB-00C9-42EF-951A-8214ABE11C79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CD4F4-A0FE-E50B-9A6E-643643A5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CED39-AAFB-1CAE-57F2-493E2CD6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300D-B1A0-4469-BA97-A7380247F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85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E8BE10-B070-DFD3-F620-DA18D6714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94A1C-9F95-D71D-00C4-604FF7A97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0EE00-109E-B30D-8DA4-00AB837A5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6FAB-00C9-42EF-951A-8214ABE11C79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BD9D7-7CB4-A576-D3B3-4C4A0EB8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12683-9F8C-E68B-CB0A-569263481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300D-B1A0-4469-BA97-A7380247F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71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E8058-0083-5CE6-4813-3B4C1AD72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2E954-63CE-7207-4C4D-EA02A1E68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7CDF3-CDCE-95B8-D612-64539735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6FAB-00C9-42EF-951A-8214ABE11C79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BBF01-6937-93AC-43DE-7D602BF01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20B2F-2EB1-82DD-607A-42DF4E53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300D-B1A0-4469-BA97-A7380247F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78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CF13-6ACB-FEBC-9DA6-C89C930E6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B0EE8-63B2-C7B8-7AF5-176098D6A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42253-07C5-A11D-E420-21C883DB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6FAB-00C9-42EF-951A-8214ABE11C79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228C4-9FEC-FC1F-639B-FD9DCA38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D4C4A-AC14-61E4-E98B-B167E08C4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300D-B1A0-4469-BA97-A7380247F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76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54363-188A-87ED-B4CD-5C8B7E12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3BDEC-D652-77A2-434A-B93111CDA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51DCA-C787-72C8-8178-97A7D2408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7ACBF-2D71-CFED-4EAC-3B043DCE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6FAB-00C9-42EF-951A-8214ABE11C79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3BBD4-2E97-AEC8-3702-9D5002AA8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269CB-C891-30B6-A0C0-571E7F2E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300D-B1A0-4469-BA97-A7380247F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04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3DCE-DD39-F2AB-5340-682A2155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3CFA1-519E-EC4F-4B1D-430D2E0CD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382E2-DBBB-D8D1-B3FB-5F858272B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DCE87F-F858-58E1-0BFC-AFFDE624D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E0BD0B-E4A6-6088-DEDE-7E5948B1B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B56593-DDDE-EE4D-E878-966F091E9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6FAB-00C9-42EF-951A-8214ABE11C79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8D11EC-AEFF-DC23-EF6E-90688754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4C7A63-2F12-86CD-94E6-5CA55C226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300D-B1A0-4469-BA97-A7380247F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1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00F44-5BD8-AEBB-0529-57069728D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85ABA8-1358-C074-4A6C-D7B9C618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6FAB-00C9-42EF-951A-8214ABE11C79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F035FD-6377-2192-C95D-00986A4C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F7499-C998-3071-F9C7-891CE0F16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300D-B1A0-4469-BA97-A7380247F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39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742A5-00D1-7124-A871-9950FCE47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6FAB-00C9-42EF-951A-8214ABE11C79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5DCB95-DC0A-3FB4-3F87-85524D3E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3AE82-E45A-1B2C-56EB-84AF13CE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300D-B1A0-4469-BA97-A7380247F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03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C01E-9919-DA42-C7FA-70FE0E459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7CF24-E2E5-DF3B-5202-DAF79622A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DD43D-C098-4F7E-C53D-D0BF73F23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4EA99-3C62-C1D5-FB38-B5C7340F7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6FAB-00C9-42EF-951A-8214ABE11C79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533DF-1A1E-A8A0-0BD6-76D5B515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D786D-EDB0-DFAE-E2C0-39BDF639F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300D-B1A0-4469-BA97-A7380247F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894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AECC-8905-52C0-AD3E-802B54C33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D6EBB1-019F-B2B3-C4C2-6BF5CCFF5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25854-2829-2084-9799-9EFE1A7CE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69115-92AA-271A-2238-DB396A648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6FAB-00C9-42EF-951A-8214ABE11C79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7EC59-F665-9AC2-C2D4-5E5808F4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E4446-ED8F-BDF2-4B1B-904BC216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300D-B1A0-4469-BA97-A7380247F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354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8BDE85-A7F5-7AA9-81E9-CA3656002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BEE99-3865-984C-E4CA-5D5691D2D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086DA-2431-CDF9-1C28-D326294CC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236FAB-00C9-42EF-951A-8214ABE11C79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EC1B2-CBDF-3D67-6137-74CEDD24B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DCA71-7FE8-141E-0931-D96B96C1B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7B300D-B1A0-4469-BA97-A7380247FF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61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D479-AC10-685C-5327-B9D42B896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2813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GB" sz="4800" dirty="0"/>
              <a:t>403IT </a:t>
            </a:r>
            <a:br>
              <a:rPr lang="en-GB" sz="4800" dirty="0"/>
            </a:br>
            <a:r>
              <a:rPr lang="en-GB" sz="4800" u="sng" dirty="0"/>
              <a:t>Problem Solving and Programming</a:t>
            </a:r>
            <a:br>
              <a:rPr lang="en-GB" sz="4800" u="sng" dirty="0"/>
            </a:br>
            <a:r>
              <a:rPr lang="en-GB" sz="4800" u="sng" dirty="0"/>
              <a:t>Personal Development </a:t>
            </a:r>
            <a:r>
              <a:rPr lang="en-GB" sz="4800" u="sng" dirty="0" err="1"/>
              <a:t>Powerpoint</a:t>
            </a:r>
            <a:endParaRPr lang="en-GB" sz="48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247AA-9FF6-2C69-6360-5F8EB2CD3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34519"/>
            <a:ext cx="9144000" cy="1655762"/>
          </a:xfrm>
        </p:spPr>
        <p:txBody>
          <a:bodyPr>
            <a:noAutofit/>
          </a:bodyPr>
          <a:lstStyle/>
          <a:p>
            <a:r>
              <a:rPr lang="en-GB" sz="2800" dirty="0"/>
              <a:t>This PowerPoint will display evidence of understanding and knowledge of a range of python fundamentals and functions.</a:t>
            </a:r>
          </a:p>
          <a:p>
            <a:r>
              <a:rPr lang="en-GB" sz="2800" dirty="0"/>
              <a:t>This will be referred to throughout the Portfolio.</a:t>
            </a:r>
          </a:p>
        </p:txBody>
      </p:sp>
    </p:spTree>
    <p:extLst>
      <p:ext uri="{BB962C8B-B14F-4D97-AF65-F5344CB8AC3E}">
        <p14:creationId xmlns:p14="http://schemas.microsoft.com/office/powerpoint/2010/main" val="132962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9603-5320-FE1D-C680-2718F311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74131"/>
            <a:ext cx="10515600" cy="749998"/>
          </a:xfrm>
        </p:spPr>
        <p:txBody>
          <a:bodyPr>
            <a:normAutofit/>
          </a:bodyPr>
          <a:lstStyle/>
          <a:p>
            <a:r>
              <a:rPr lang="en-GB" sz="4300" dirty="0"/>
              <a:t>Print Function</a:t>
            </a: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1D9DD86-F756-4897-0ADF-B94D233F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49" y="1975102"/>
            <a:ext cx="4433528" cy="1314523"/>
          </a:xfrm>
          <a:prstGeom prst="rect">
            <a:avLst/>
          </a:prstGeom>
        </p:spPr>
      </p:pic>
      <p:pic>
        <p:nvPicPr>
          <p:cNvPr id="10" name="Picture 9" descr="A white background with blue text&#10;&#10;Description automatically generated">
            <a:extLst>
              <a:ext uri="{FF2B5EF4-FFF2-40B4-BE49-F238E27FC236}">
                <a16:creationId xmlns:a16="http://schemas.microsoft.com/office/drawing/2014/main" id="{C4612813-3088-0930-B588-1BC5E0F52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475" y="1975103"/>
            <a:ext cx="3617950" cy="13145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F6C7A7-C6B5-171E-F87D-50BF72502091}"/>
              </a:ext>
            </a:extLst>
          </p:cNvPr>
          <p:cNvSpPr txBox="1"/>
          <p:nvPr/>
        </p:nvSpPr>
        <p:spPr>
          <a:xfrm>
            <a:off x="755851" y="1238006"/>
            <a:ext cx="413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Script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60B9A8-09AF-A43B-A456-D5283735D85E}"/>
              </a:ext>
            </a:extLst>
          </p:cNvPr>
          <p:cNvSpPr txBox="1"/>
          <p:nvPr/>
        </p:nvSpPr>
        <p:spPr>
          <a:xfrm>
            <a:off x="7305475" y="1238006"/>
            <a:ext cx="331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EF69E9-5E61-0CEA-CC2B-1F8057773348}"/>
              </a:ext>
            </a:extLst>
          </p:cNvPr>
          <p:cNvSpPr txBox="1"/>
          <p:nvPr/>
        </p:nvSpPr>
        <p:spPr>
          <a:xfrm>
            <a:off x="831849" y="3568376"/>
            <a:ext cx="10351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print function is one of the most simple elements to use. </a:t>
            </a:r>
          </a:p>
          <a:p>
            <a:r>
              <a:rPr lang="en-GB" sz="2000" dirty="0"/>
              <a:t>print(“”) produces whatever is within the brackets &amp; speech marks, as an output.</a:t>
            </a:r>
          </a:p>
        </p:txBody>
      </p:sp>
    </p:spTree>
    <p:extLst>
      <p:ext uri="{BB962C8B-B14F-4D97-AF65-F5344CB8AC3E}">
        <p14:creationId xmlns:p14="http://schemas.microsoft.com/office/powerpoint/2010/main" val="4201213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7503-2931-7492-4641-BB4ABF45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74131"/>
            <a:ext cx="10515600" cy="731710"/>
          </a:xfrm>
        </p:spPr>
        <p:txBody>
          <a:bodyPr>
            <a:normAutofit/>
          </a:bodyPr>
          <a:lstStyle/>
          <a:p>
            <a:r>
              <a:rPr lang="en-GB" sz="4300" dirty="0"/>
              <a:t>Input Function and Variable</a:t>
            </a:r>
          </a:p>
        </p:txBody>
      </p:sp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10AE3A26-2950-B946-2E87-3CA915141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2128691"/>
            <a:ext cx="5779262" cy="11780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179F1C-C149-8749-E35D-A8334597106C}"/>
              </a:ext>
            </a:extLst>
          </p:cNvPr>
          <p:cNvSpPr txBox="1"/>
          <p:nvPr/>
        </p:nvSpPr>
        <p:spPr>
          <a:xfrm>
            <a:off x="831850" y="1305656"/>
            <a:ext cx="2990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Script</a:t>
            </a: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5FBA86BD-73CF-408B-B713-5FF52762F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006" y="2100122"/>
            <a:ext cx="3296337" cy="11780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4E4310-F824-7683-38A7-96B70B4FCD83}"/>
              </a:ext>
            </a:extLst>
          </p:cNvPr>
          <p:cNvSpPr txBox="1"/>
          <p:nvPr/>
        </p:nvSpPr>
        <p:spPr>
          <a:xfrm>
            <a:off x="7082006" y="1305656"/>
            <a:ext cx="4379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Output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5EC1F7-3094-2860-A47E-D1422488AAC9}"/>
              </a:ext>
            </a:extLst>
          </p:cNvPr>
          <p:cNvSpPr txBox="1"/>
          <p:nvPr/>
        </p:nvSpPr>
        <p:spPr>
          <a:xfrm>
            <a:off x="831850" y="3549371"/>
            <a:ext cx="103695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Input function is another important fundamental for most Python scripts.</a:t>
            </a:r>
          </a:p>
          <a:p>
            <a:r>
              <a:rPr lang="en-GB" sz="2000" dirty="0"/>
              <a:t>input(“”) prints what was typed out in the input function.</a:t>
            </a:r>
          </a:p>
          <a:p>
            <a:r>
              <a:rPr lang="en-GB" sz="2000" dirty="0"/>
              <a:t>In this example, as well as inputs, there is variables.</a:t>
            </a:r>
          </a:p>
          <a:p>
            <a:r>
              <a:rPr lang="en-GB" sz="2000" dirty="0"/>
              <a:t>Variables are containers that store and hold data, in this case, </a:t>
            </a:r>
          </a:p>
          <a:p>
            <a:r>
              <a:rPr lang="en-GB" sz="2000" dirty="0"/>
              <a:t>the value of the data is given through the input into the variables “name”, “surname”, “age”.</a:t>
            </a:r>
          </a:p>
          <a:p>
            <a:r>
              <a:rPr lang="en-GB" sz="2000" dirty="0"/>
              <a:t>This is then output in the 4</a:t>
            </a:r>
            <a:r>
              <a:rPr lang="en-GB" sz="2000" baseline="30000" dirty="0"/>
              <a:t>th</a:t>
            </a:r>
            <a:r>
              <a:rPr lang="en-GB" sz="2000" dirty="0"/>
              <a:t> line onwards.</a:t>
            </a:r>
          </a:p>
        </p:txBody>
      </p:sp>
    </p:spTree>
    <p:extLst>
      <p:ext uri="{BB962C8B-B14F-4D97-AF65-F5344CB8AC3E}">
        <p14:creationId xmlns:p14="http://schemas.microsoft.com/office/powerpoint/2010/main" val="4109802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CE081-8151-C5D0-58D2-10898EC02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79825"/>
            <a:ext cx="10515600" cy="630745"/>
          </a:xfrm>
        </p:spPr>
        <p:txBody>
          <a:bodyPr>
            <a:noAutofit/>
          </a:bodyPr>
          <a:lstStyle/>
          <a:p>
            <a:r>
              <a:rPr lang="en-GB" sz="4300" dirty="0"/>
              <a:t>If – Else Statement</a:t>
            </a:r>
          </a:p>
        </p:txBody>
      </p:sp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2326D7C3-7F85-9A5C-B9D5-BF7C34A68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1" y="2342998"/>
            <a:ext cx="5264150" cy="13638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EE844E-E711-B139-94C4-1003F7FC6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603" y="2342997"/>
            <a:ext cx="4085172" cy="4668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59A478-C120-EC49-2F39-494CE370BB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603" y="3024945"/>
            <a:ext cx="3443497" cy="3768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497B14-E6DA-DE01-7221-26A199DAC7D0}"/>
              </a:ext>
            </a:extLst>
          </p:cNvPr>
          <p:cNvSpPr txBox="1"/>
          <p:nvPr/>
        </p:nvSpPr>
        <p:spPr>
          <a:xfrm>
            <a:off x="6881603" y="1415174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Outputs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866133-531D-804D-9929-784AC058EDEE}"/>
              </a:ext>
            </a:extLst>
          </p:cNvPr>
          <p:cNvSpPr txBox="1"/>
          <p:nvPr/>
        </p:nvSpPr>
        <p:spPr>
          <a:xfrm>
            <a:off x="831850" y="3921963"/>
            <a:ext cx="100266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If-Else Statements are conditional statements based on the input, they are a an example of ‘Selection’ (A program that chooses which block of code to execute based on certain conditions).</a:t>
            </a:r>
          </a:p>
          <a:p>
            <a:r>
              <a:rPr lang="en-GB" sz="2000" dirty="0"/>
              <a:t>This example shows how the output varies based on which number the input is. </a:t>
            </a:r>
          </a:p>
          <a:p>
            <a:r>
              <a:rPr lang="en-GB" sz="2000" dirty="0"/>
              <a:t>If 2, it prints “That is my number”</a:t>
            </a:r>
          </a:p>
          <a:p>
            <a:r>
              <a:rPr lang="en-GB" sz="2000" dirty="0"/>
              <a:t>Else, if anything else it prints “That is not my number”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51492C-53B4-599F-CD8A-A7B0431B5D0B}"/>
              </a:ext>
            </a:extLst>
          </p:cNvPr>
          <p:cNvSpPr txBox="1"/>
          <p:nvPr/>
        </p:nvSpPr>
        <p:spPr>
          <a:xfrm>
            <a:off x="831850" y="1415173"/>
            <a:ext cx="4188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Script</a:t>
            </a:r>
          </a:p>
        </p:txBody>
      </p:sp>
    </p:spTree>
    <p:extLst>
      <p:ext uri="{BB962C8B-B14F-4D97-AF65-F5344CB8AC3E}">
        <p14:creationId xmlns:p14="http://schemas.microsoft.com/office/powerpoint/2010/main" val="2744267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7771-B506-6B12-2A19-5E90A106E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927"/>
            <a:ext cx="10515600" cy="676845"/>
          </a:xfrm>
        </p:spPr>
        <p:txBody>
          <a:bodyPr>
            <a:noAutofit/>
          </a:bodyPr>
          <a:lstStyle/>
          <a:p>
            <a:r>
              <a:rPr lang="en-GB" sz="4300" dirty="0"/>
              <a:t>While Loop</a:t>
            </a:r>
          </a:p>
        </p:txBody>
      </p:sp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EC81FA38-DFFE-7586-61F0-02FA60002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2008"/>
            <a:ext cx="4090416" cy="13579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05D11E-3F89-6A91-2ED4-6B19BD54E13C}"/>
              </a:ext>
            </a:extLst>
          </p:cNvPr>
          <p:cNvSpPr txBox="1"/>
          <p:nvPr/>
        </p:nvSpPr>
        <p:spPr>
          <a:xfrm>
            <a:off x="838200" y="1352780"/>
            <a:ext cx="3118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Script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07DC92-398C-4EE2-8853-2705E13CE0DD}"/>
              </a:ext>
            </a:extLst>
          </p:cNvPr>
          <p:cNvSpPr txBox="1"/>
          <p:nvPr/>
        </p:nvSpPr>
        <p:spPr>
          <a:xfrm>
            <a:off x="6483096" y="135278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Output</a:t>
            </a:r>
          </a:p>
        </p:txBody>
      </p:sp>
      <p:pic>
        <p:nvPicPr>
          <p:cNvPr id="12" name="Picture 11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C482ED22-FA98-2E07-827C-253B3C06D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952" y="2086942"/>
            <a:ext cx="696094" cy="21284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A98AB9-BEF3-9CFF-28DF-B40C1BBF460F}"/>
              </a:ext>
            </a:extLst>
          </p:cNvPr>
          <p:cNvSpPr txBox="1"/>
          <p:nvPr/>
        </p:nvSpPr>
        <p:spPr>
          <a:xfrm>
            <a:off x="704088" y="3725968"/>
            <a:ext cx="5391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While Loops are a way to create a repeating cycle, these continue </a:t>
            </a:r>
            <a:r>
              <a:rPr lang="en-GB" sz="2000"/>
              <a:t>endlessly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213792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257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403IT  Problem Solving and Programming Personal Development Powerpoint</vt:lpstr>
      <vt:lpstr>Print Function</vt:lpstr>
      <vt:lpstr>Input Function and Variable</vt:lpstr>
      <vt:lpstr>If – Else Statement</vt:lpstr>
      <vt:lpstr>While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Ocean Graham</dc:creator>
  <cp:lastModifiedBy>Ocean Graham</cp:lastModifiedBy>
  <cp:revision>1</cp:revision>
  <dcterms:created xsi:type="dcterms:W3CDTF">2025-02-03T08:47:35Z</dcterms:created>
  <dcterms:modified xsi:type="dcterms:W3CDTF">2025-02-03T11:18:45Z</dcterms:modified>
</cp:coreProperties>
</file>