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8D28F-4B44-44FE-A743-3A5E11BBCB5A}" v="49" dt="2025-02-12T10:41:39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ean Graham" userId="c784d4c6-724f-4452-8baf-8c216b3c246d" providerId="ADAL" clId="{0208D28F-4B44-44FE-A743-3A5E11BBCB5A}"/>
    <pc:docChg chg="custSel addSld modSld">
      <pc:chgData name="Ocean Graham" userId="c784d4c6-724f-4452-8baf-8c216b3c246d" providerId="ADAL" clId="{0208D28F-4B44-44FE-A743-3A5E11BBCB5A}" dt="2025-02-12T10:54:13.038" v="1429" actId="20577"/>
      <pc:docMkLst>
        <pc:docMk/>
      </pc:docMkLst>
      <pc:sldChg chg="modSp mod">
        <pc:chgData name="Ocean Graham" userId="c784d4c6-724f-4452-8baf-8c216b3c246d" providerId="ADAL" clId="{0208D28F-4B44-44FE-A743-3A5E11BBCB5A}" dt="2025-02-12T10:54:13.038" v="1429" actId="20577"/>
        <pc:sldMkLst>
          <pc:docMk/>
          <pc:sldMk cId="651224888" sldId="256"/>
        </pc:sldMkLst>
        <pc:spChg chg="mod">
          <ac:chgData name="Ocean Graham" userId="c784d4c6-724f-4452-8baf-8c216b3c246d" providerId="ADAL" clId="{0208D28F-4B44-44FE-A743-3A5E11BBCB5A}" dt="2025-02-12T10:54:13.038" v="1429" actId="20577"/>
          <ac:spMkLst>
            <pc:docMk/>
            <pc:sldMk cId="651224888" sldId="256"/>
            <ac:spMk id="3" creationId="{BCA3D428-6FBF-E99F-0160-C8B186A2DEC1}"/>
          </ac:spMkLst>
        </pc:spChg>
      </pc:sldChg>
      <pc:sldChg chg="addSp delSp modSp mod">
        <pc:chgData name="Ocean Graham" userId="c784d4c6-724f-4452-8baf-8c216b3c246d" providerId="ADAL" clId="{0208D28F-4B44-44FE-A743-3A5E11BBCB5A}" dt="2025-02-11T09:21:23.258" v="59" actId="27614"/>
        <pc:sldMkLst>
          <pc:docMk/>
          <pc:sldMk cId="161817149" sldId="257"/>
        </pc:sldMkLst>
        <pc:spChg chg="mod">
          <ac:chgData name="Ocean Graham" userId="c784d4c6-724f-4452-8baf-8c216b3c246d" providerId="ADAL" clId="{0208D28F-4B44-44FE-A743-3A5E11BBCB5A}" dt="2025-02-11T09:12:06.550" v="54" actId="20577"/>
          <ac:spMkLst>
            <pc:docMk/>
            <pc:sldMk cId="161817149" sldId="257"/>
            <ac:spMk id="2" creationId="{D2D6F85F-5098-D2F9-5925-7D5A726C9025}"/>
          </ac:spMkLst>
        </pc:spChg>
        <pc:picChg chg="add mod">
          <ac:chgData name="Ocean Graham" userId="c784d4c6-724f-4452-8baf-8c216b3c246d" providerId="ADAL" clId="{0208D28F-4B44-44FE-A743-3A5E11BBCB5A}" dt="2025-02-11T09:12:21.276" v="55" actId="1076"/>
          <ac:picMkLst>
            <pc:docMk/>
            <pc:sldMk cId="161817149" sldId="257"/>
            <ac:picMk id="4" creationId="{429E9EBF-69E5-8217-E080-8BDAF0B9CD2C}"/>
          </ac:picMkLst>
        </pc:picChg>
        <pc:picChg chg="del">
          <ac:chgData name="Ocean Graham" userId="c784d4c6-724f-4452-8baf-8c216b3c246d" providerId="ADAL" clId="{0208D28F-4B44-44FE-A743-3A5E11BBCB5A}" dt="2025-02-11T09:12:23.175" v="56" actId="21"/>
          <ac:picMkLst>
            <pc:docMk/>
            <pc:sldMk cId="161817149" sldId="257"/>
            <ac:picMk id="7" creationId="{B997B37A-B4E8-A2AC-CCBC-8B73BF16E577}"/>
          </ac:picMkLst>
        </pc:picChg>
        <pc:picChg chg="add mod">
          <ac:chgData name="Ocean Graham" userId="c784d4c6-724f-4452-8baf-8c216b3c246d" providerId="ADAL" clId="{0208D28F-4B44-44FE-A743-3A5E11BBCB5A}" dt="2025-02-11T09:21:23.258" v="59" actId="27614"/>
          <ac:picMkLst>
            <pc:docMk/>
            <pc:sldMk cId="161817149" sldId="257"/>
            <ac:picMk id="8" creationId="{F8947451-E1FE-2221-3106-952796E6319D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0:37:20.205" v="157" actId="1076"/>
        <pc:sldMkLst>
          <pc:docMk/>
          <pc:sldMk cId="3760246311" sldId="258"/>
        </pc:sldMkLst>
        <pc:spChg chg="mod">
          <ac:chgData name="Ocean Graham" userId="c784d4c6-724f-4452-8baf-8c216b3c246d" providerId="ADAL" clId="{0208D28F-4B44-44FE-A743-3A5E11BBCB5A}" dt="2025-02-11T09:37:35.887" v="131" actId="20577"/>
          <ac:spMkLst>
            <pc:docMk/>
            <pc:sldMk cId="3760246311" sldId="258"/>
            <ac:spMk id="2" creationId="{8F7ED36C-7668-3D63-2ADA-181C1C3342E4}"/>
          </ac:spMkLst>
        </pc:spChg>
        <pc:spChg chg="del">
          <ac:chgData name="Ocean Graham" userId="c784d4c6-724f-4452-8baf-8c216b3c246d" providerId="ADAL" clId="{0208D28F-4B44-44FE-A743-3A5E11BBCB5A}" dt="2025-02-11T09:38:12.214" v="132" actId="931"/>
          <ac:spMkLst>
            <pc:docMk/>
            <pc:sldMk cId="3760246311" sldId="258"/>
            <ac:spMk id="3" creationId="{8B50AC34-5A98-4E94-65D6-6127E8E57907}"/>
          </ac:spMkLst>
        </pc:spChg>
        <pc:spChg chg="add del mod">
          <ac:chgData name="Ocean Graham" userId="c784d4c6-724f-4452-8baf-8c216b3c246d" providerId="ADAL" clId="{0208D28F-4B44-44FE-A743-3A5E11BBCB5A}" dt="2025-02-11T10:36:14.961" v="144" actId="931"/>
          <ac:spMkLst>
            <pc:docMk/>
            <pc:sldMk cId="3760246311" sldId="258"/>
            <ac:spMk id="9" creationId="{BF5EAD1B-F284-C021-0525-EFA973CFD8EC}"/>
          </ac:spMkLst>
        </pc:spChg>
        <pc:picChg chg="add del mod">
          <ac:chgData name="Ocean Graham" userId="c784d4c6-724f-4452-8baf-8c216b3c246d" providerId="ADAL" clId="{0208D28F-4B44-44FE-A743-3A5E11BBCB5A}" dt="2025-02-11T10:35:43.451" v="143" actId="21"/>
          <ac:picMkLst>
            <pc:docMk/>
            <pc:sldMk cId="3760246311" sldId="258"/>
            <ac:picMk id="5" creationId="{E3F151CE-08E8-852C-161C-A3026C453F6D}"/>
          </ac:picMkLst>
        </pc:picChg>
        <pc:picChg chg="add del mod">
          <ac:chgData name="Ocean Graham" userId="c784d4c6-724f-4452-8baf-8c216b3c246d" providerId="ADAL" clId="{0208D28F-4B44-44FE-A743-3A5E11BBCB5A}" dt="2025-02-11T10:36:32.817" v="151" actId="21"/>
          <ac:picMkLst>
            <pc:docMk/>
            <pc:sldMk cId="3760246311" sldId="258"/>
            <ac:picMk id="7" creationId="{74352A76-ADBE-3486-A7E8-C7962B089730}"/>
          </ac:picMkLst>
        </pc:picChg>
        <pc:picChg chg="add mod">
          <ac:chgData name="Ocean Graham" userId="c784d4c6-724f-4452-8baf-8c216b3c246d" providerId="ADAL" clId="{0208D28F-4B44-44FE-A743-3A5E11BBCB5A}" dt="2025-02-11T10:37:06.311" v="152" actId="1076"/>
          <ac:picMkLst>
            <pc:docMk/>
            <pc:sldMk cId="3760246311" sldId="258"/>
            <ac:picMk id="11" creationId="{6FE1E951-19AC-53F2-F09C-54BF06352479}"/>
          </ac:picMkLst>
        </pc:picChg>
        <pc:picChg chg="add mod">
          <ac:chgData name="Ocean Graham" userId="c784d4c6-724f-4452-8baf-8c216b3c246d" providerId="ADAL" clId="{0208D28F-4B44-44FE-A743-3A5E11BBCB5A}" dt="2025-02-11T10:37:20.205" v="157" actId="1076"/>
          <ac:picMkLst>
            <pc:docMk/>
            <pc:sldMk cId="3760246311" sldId="258"/>
            <ac:picMk id="13" creationId="{2FE78B0A-6938-73DE-1C75-CC373DD5C1DF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1:45:13.875" v="280" actId="20577"/>
        <pc:sldMkLst>
          <pc:docMk/>
          <pc:sldMk cId="4131830494" sldId="259"/>
        </pc:sldMkLst>
        <pc:spChg chg="mod">
          <ac:chgData name="Ocean Graham" userId="c784d4c6-724f-4452-8baf-8c216b3c246d" providerId="ADAL" clId="{0208D28F-4B44-44FE-A743-3A5E11BBCB5A}" dt="2025-02-11T11:40:13.533" v="179" actId="20577"/>
          <ac:spMkLst>
            <pc:docMk/>
            <pc:sldMk cId="4131830494" sldId="259"/>
            <ac:spMk id="2" creationId="{8E21CA3A-EE4D-FB2D-166D-C46D89334A1D}"/>
          </ac:spMkLst>
        </pc:spChg>
        <pc:spChg chg="del">
          <ac:chgData name="Ocean Graham" userId="c784d4c6-724f-4452-8baf-8c216b3c246d" providerId="ADAL" clId="{0208D28F-4B44-44FE-A743-3A5E11BBCB5A}" dt="2025-02-11T11:40:38.938" v="180" actId="931"/>
          <ac:spMkLst>
            <pc:docMk/>
            <pc:sldMk cId="4131830494" sldId="259"/>
            <ac:spMk id="3" creationId="{845352A6-E670-DE39-160E-CF66B5852AE5}"/>
          </ac:spMkLst>
        </pc:spChg>
        <pc:spChg chg="add mod">
          <ac:chgData name="Ocean Graham" userId="c784d4c6-724f-4452-8baf-8c216b3c246d" providerId="ADAL" clId="{0208D28F-4B44-44FE-A743-3A5E11BBCB5A}" dt="2025-02-11T11:45:13.875" v="280" actId="20577"/>
          <ac:spMkLst>
            <pc:docMk/>
            <pc:sldMk cId="4131830494" sldId="259"/>
            <ac:spMk id="8" creationId="{C13D0700-EFE0-32BE-0529-3D790C615069}"/>
          </ac:spMkLst>
        </pc:spChg>
        <pc:picChg chg="add mod">
          <ac:chgData name="Ocean Graham" userId="c784d4c6-724f-4452-8baf-8c216b3c246d" providerId="ADAL" clId="{0208D28F-4B44-44FE-A743-3A5E11BBCB5A}" dt="2025-02-11T11:41:08.405" v="191" actId="1076"/>
          <ac:picMkLst>
            <pc:docMk/>
            <pc:sldMk cId="4131830494" sldId="259"/>
            <ac:picMk id="5" creationId="{55A6516F-AD6A-1111-12B9-19970EBF0E31}"/>
          </ac:picMkLst>
        </pc:picChg>
        <pc:picChg chg="add mod">
          <ac:chgData name="Ocean Graham" userId="c784d4c6-724f-4452-8baf-8c216b3c246d" providerId="ADAL" clId="{0208D28F-4B44-44FE-A743-3A5E11BBCB5A}" dt="2025-02-11T11:41:06.626" v="190" actId="1076"/>
          <ac:picMkLst>
            <pc:docMk/>
            <pc:sldMk cId="4131830494" sldId="259"/>
            <ac:picMk id="7" creationId="{129AF40C-3584-DBFD-F5BE-3121B100ADF1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1:49:38.073" v="330" actId="20577"/>
        <pc:sldMkLst>
          <pc:docMk/>
          <pc:sldMk cId="3764378544" sldId="260"/>
        </pc:sldMkLst>
        <pc:spChg chg="mod">
          <ac:chgData name="Ocean Graham" userId="c784d4c6-724f-4452-8baf-8c216b3c246d" providerId="ADAL" clId="{0208D28F-4B44-44FE-A743-3A5E11BBCB5A}" dt="2025-02-11T11:49:38.073" v="330" actId="20577"/>
          <ac:spMkLst>
            <pc:docMk/>
            <pc:sldMk cId="3764378544" sldId="260"/>
            <ac:spMk id="2" creationId="{700961BB-984D-02C2-02B2-3BCD4BC924A4}"/>
          </ac:spMkLst>
        </pc:spChg>
        <pc:spChg chg="del">
          <ac:chgData name="Ocean Graham" userId="c784d4c6-724f-4452-8baf-8c216b3c246d" providerId="ADAL" clId="{0208D28F-4B44-44FE-A743-3A5E11BBCB5A}" dt="2025-02-11T11:48:51.762" v="310" actId="931"/>
          <ac:spMkLst>
            <pc:docMk/>
            <pc:sldMk cId="3764378544" sldId="260"/>
            <ac:spMk id="3" creationId="{13665374-12F4-479B-BA60-F60C4FBCDCA4}"/>
          </ac:spMkLst>
        </pc:spChg>
        <pc:picChg chg="add mod">
          <ac:chgData name="Ocean Graham" userId="c784d4c6-724f-4452-8baf-8c216b3c246d" providerId="ADAL" clId="{0208D28F-4B44-44FE-A743-3A5E11BBCB5A}" dt="2025-02-11T11:49:30.200" v="323" actId="1076"/>
          <ac:picMkLst>
            <pc:docMk/>
            <pc:sldMk cId="3764378544" sldId="260"/>
            <ac:picMk id="5" creationId="{FD017DD4-6E61-0717-1DBD-5621F13AB62E}"/>
          </ac:picMkLst>
        </pc:picChg>
        <pc:picChg chg="add mod">
          <ac:chgData name="Ocean Graham" userId="c784d4c6-724f-4452-8baf-8c216b3c246d" providerId="ADAL" clId="{0208D28F-4B44-44FE-A743-3A5E11BBCB5A}" dt="2025-02-11T11:49:31.730" v="324" actId="1076"/>
          <ac:picMkLst>
            <pc:docMk/>
            <pc:sldMk cId="3764378544" sldId="260"/>
            <ac:picMk id="7" creationId="{CCB9A00A-BE1A-F36C-2958-F8982C20D2CF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1:54:21.111" v="500" actId="20577"/>
        <pc:sldMkLst>
          <pc:docMk/>
          <pc:sldMk cId="2386745485" sldId="261"/>
        </pc:sldMkLst>
        <pc:spChg chg="mod">
          <ac:chgData name="Ocean Graham" userId="c784d4c6-724f-4452-8baf-8c216b3c246d" providerId="ADAL" clId="{0208D28F-4B44-44FE-A743-3A5E11BBCB5A}" dt="2025-02-11T11:51:40.941" v="362" actId="20577"/>
          <ac:spMkLst>
            <pc:docMk/>
            <pc:sldMk cId="2386745485" sldId="261"/>
            <ac:spMk id="2" creationId="{77B617F0-D53B-48C9-9C66-D170FA82866E}"/>
          </ac:spMkLst>
        </pc:spChg>
        <pc:spChg chg="del">
          <ac:chgData name="Ocean Graham" userId="c784d4c6-724f-4452-8baf-8c216b3c246d" providerId="ADAL" clId="{0208D28F-4B44-44FE-A743-3A5E11BBCB5A}" dt="2025-02-11T11:51:49.512" v="363" actId="931"/>
          <ac:spMkLst>
            <pc:docMk/>
            <pc:sldMk cId="2386745485" sldId="261"/>
            <ac:spMk id="3" creationId="{2AB76DEA-51F3-7F11-ABA5-332BBC510BB5}"/>
          </ac:spMkLst>
        </pc:spChg>
        <pc:spChg chg="add mod">
          <ac:chgData name="Ocean Graham" userId="c784d4c6-724f-4452-8baf-8c216b3c246d" providerId="ADAL" clId="{0208D28F-4B44-44FE-A743-3A5E11BBCB5A}" dt="2025-02-11T11:54:21.111" v="500" actId="20577"/>
          <ac:spMkLst>
            <pc:docMk/>
            <pc:sldMk cId="2386745485" sldId="261"/>
            <ac:spMk id="10" creationId="{8DEF39C4-29E1-C068-B0F9-83F8F3689295}"/>
          </ac:spMkLst>
        </pc:spChg>
        <pc:picChg chg="add mod">
          <ac:chgData name="Ocean Graham" userId="c784d4c6-724f-4452-8baf-8c216b3c246d" providerId="ADAL" clId="{0208D28F-4B44-44FE-A743-3A5E11BBCB5A}" dt="2025-02-11T11:53:14.214" v="368" actId="1076"/>
          <ac:picMkLst>
            <pc:docMk/>
            <pc:sldMk cId="2386745485" sldId="261"/>
            <ac:picMk id="5" creationId="{1669D17D-EB36-5D87-3912-18D1C8CD49E7}"/>
          </ac:picMkLst>
        </pc:picChg>
        <pc:picChg chg="add mod">
          <ac:chgData name="Ocean Graham" userId="c784d4c6-724f-4452-8baf-8c216b3c246d" providerId="ADAL" clId="{0208D28F-4B44-44FE-A743-3A5E11BBCB5A}" dt="2025-02-11T11:53:27.461" v="372" actId="1076"/>
          <ac:picMkLst>
            <pc:docMk/>
            <pc:sldMk cId="2386745485" sldId="261"/>
            <ac:picMk id="7" creationId="{0F73C773-5602-E286-FFF1-CD13F772E2FD}"/>
          </ac:picMkLst>
        </pc:picChg>
        <pc:picChg chg="add mod">
          <ac:chgData name="Ocean Graham" userId="c784d4c6-724f-4452-8baf-8c216b3c246d" providerId="ADAL" clId="{0208D28F-4B44-44FE-A743-3A5E11BBCB5A}" dt="2025-02-11T11:53:45.245" v="378" actId="1076"/>
          <ac:picMkLst>
            <pc:docMk/>
            <pc:sldMk cId="2386745485" sldId="261"/>
            <ac:picMk id="9" creationId="{B452DE78-649E-F3C0-63EF-C57F62408905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05:12.386" v="566" actId="14100"/>
        <pc:sldMkLst>
          <pc:docMk/>
          <pc:sldMk cId="2756231743" sldId="262"/>
        </pc:sldMkLst>
        <pc:spChg chg="mod">
          <ac:chgData name="Ocean Graham" userId="c784d4c6-724f-4452-8baf-8c216b3c246d" providerId="ADAL" clId="{0208D28F-4B44-44FE-A743-3A5E11BBCB5A}" dt="2025-02-11T12:04:31.349" v="556" actId="20577"/>
          <ac:spMkLst>
            <pc:docMk/>
            <pc:sldMk cId="2756231743" sldId="262"/>
            <ac:spMk id="2" creationId="{95280F2E-8B48-E83A-BB71-784428C718D8}"/>
          </ac:spMkLst>
        </pc:spChg>
        <pc:spChg chg="del">
          <ac:chgData name="Ocean Graham" userId="c784d4c6-724f-4452-8baf-8c216b3c246d" providerId="ADAL" clId="{0208D28F-4B44-44FE-A743-3A5E11BBCB5A}" dt="2025-02-11T12:04:48.953" v="557" actId="931"/>
          <ac:spMkLst>
            <pc:docMk/>
            <pc:sldMk cId="2756231743" sldId="262"/>
            <ac:spMk id="3" creationId="{A42FD5D1-EF88-1B34-CCA3-4E48B038A1AB}"/>
          </ac:spMkLst>
        </pc:spChg>
        <pc:picChg chg="add mod">
          <ac:chgData name="Ocean Graham" userId="c784d4c6-724f-4452-8baf-8c216b3c246d" providerId="ADAL" clId="{0208D28F-4B44-44FE-A743-3A5E11BBCB5A}" dt="2025-02-11T12:04:54.020" v="561" actId="1076"/>
          <ac:picMkLst>
            <pc:docMk/>
            <pc:sldMk cId="2756231743" sldId="262"/>
            <ac:picMk id="5" creationId="{2D741AC3-CACC-29A2-1EA8-708929B70032}"/>
          </ac:picMkLst>
        </pc:picChg>
        <pc:picChg chg="add mod">
          <ac:chgData name="Ocean Graham" userId="c784d4c6-724f-4452-8baf-8c216b3c246d" providerId="ADAL" clId="{0208D28F-4B44-44FE-A743-3A5E11BBCB5A}" dt="2025-02-11T12:05:12.386" v="566" actId="14100"/>
          <ac:picMkLst>
            <pc:docMk/>
            <pc:sldMk cId="2756231743" sldId="262"/>
            <ac:picMk id="7" creationId="{6BA306A6-1AE4-0A4E-45DA-5E729CF567AF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14:40.225" v="632" actId="1076"/>
        <pc:sldMkLst>
          <pc:docMk/>
          <pc:sldMk cId="264119337" sldId="263"/>
        </pc:sldMkLst>
        <pc:spChg chg="mod">
          <ac:chgData name="Ocean Graham" userId="c784d4c6-724f-4452-8baf-8c216b3c246d" providerId="ADAL" clId="{0208D28F-4B44-44FE-A743-3A5E11BBCB5A}" dt="2025-02-11T12:14:09.241" v="621" actId="27636"/>
          <ac:spMkLst>
            <pc:docMk/>
            <pc:sldMk cId="264119337" sldId="263"/>
            <ac:spMk id="2" creationId="{2A2C4AA6-3DEB-D10E-949C-021FC16C78C5}"/>
          </ac:spMkLst>
        </pc:spChg>
        <pc:spChg chg="del">
          <ac:chgData name="Ocean Graham" userId="c784d4c6-724f-4452-8baf-8c216b3c246d" providerId="ADAL" clId="{0208D28F-4B44-44FE-A743-3A5E11BBCB5A}" dt="2025-02-11T12:14:19.294" v="622" actId="931"/>
          <ac:spMkLst>
            <pc:docMk/>
            <pc:sldMk cId="264119337" sldId="263"/>
            <ac:spMk id="3" creationId="{967CEE1B-C390-8B27-E615-5E206D8ACD9D}"/>
          </ac:spMkLst>
        </pc:spChg>
        <pc:picChg chg="add mod ord">
          <ac:chgData name="Ocean Graham" userId="c784d4c6-724f-4452-8baf-8c216b3c246d" providerId="ADAL" clId="{0208D28F-4B44-44FE-A743-3A5E11BBCB5A}" dt="2025-02-11T12:14:40.225" v="632" actId="1076"/>
          <ac:picMkLst>
            <pc:docMk/>
            <pc:sldMk cId="264119337" sldId="263"/>
            <ac:picMk id="5" creationId="{438D63E5-DDC9-0AF5-8A8F-A6CEACD8BE77}"/>
          </ac:picMkLst>
        </pc:picChg>
        <pc:picChg chg="add mod">
          <ac:chgData name="Ocean Graham" userId="c784d4c6-724f-4452-8baf-8c216b3c246d" providerId="ADAL" clId="{0208D28F-4B44-44FE-A743-3A5E11BBCB5A}" dt="2025-02-11T12:14:36.597" v="630" actId="1076"/>
          <ac:picMkLst>
            <pc:docMk/>
            <pc:sldMk cId="264119337" sldId="263"/>
            <ac:picMk id="7" creationId="{7A4C35D9-2748-56B6-BF4B-D33540234919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18:53.758" v="654" actId="1076"/>
        <pc:sldMkLst>
          <pc:docMk/>
          <pc:sldMk cId="1461443829" sldId="264"/>
        </pc:sldMkLst>
        <pc:spChg chg="mod">
          <ac:chgData name="Ocean Graham" userId="c784d4c6-724f-4452-8baf-8c216b3c246d" providerId="ADAL" clId="{0208D28F-4B44-44FE-A743-3A5E11BBCB5A}" dt="2025-02-11T12:18:21.368" v="645" actId="20577"/>
          <ac:spMkLst>
            <pc:docMk/>
            <pc:sldMk cId="1461443829" sldId="264"/>
            <ac:spMk id="2" creationId="{66FAD390-0729-2587-910F-C8589ECE86D1}"/>
          </ac:spMkLst>
        </pc:spChg>
        <pc:spChg chg="del">
          <ac:chgData name="Ocean Graham" userId="c784d4c6-724f-4452-8baf-8c216b3c246d" providerId="ADAL" clId="{0208D28F-4B44-44FE-A743-3A5E11BBCB5A}" dt="2025-02-11T12:18:32.499" v="646" actId="931"/>
          <ac:spMkLst>
            <pc:docMk/>
            <pc:sldMk cId="1461443829" sldId="264"/>
            <ac:spMk id="3" creationId="{588735C7-C31C-E737-03AE-67F4803B1CC8}"/>
          </ac:spMkLst>
        </pc:spChg>
        <pc:picChg chg="add mod">
          <ac:chgData name="Ocean Graham" userId="c784d4c6-724f-4452-8baf-8c216b3c246d" providerId="ADAL" clId="{0208D28F-4B44-44FE-A743-3A5E11BBCB5A}" dt="2025-02-11T12:18:36.312" v="650" actId="14100"/>
          <ac:picMkLst>
            <pc:docMk/>
            <pc:sldMk cId="1461443829" sldId="264"/>
            <ac:picMk id="5" creationId="{9A504311-59E3-9770-19A5-65271EB943A5}"/>
          </ac:picMkLst>
        </pc:picChg>
        <pc:picChg chg="add mod">
          <ac:chgData name="Ocean Graham" userId="c784d4c6-724f-4452-8baf-8c216b3c246d" providerId="ADAL" clId="{0208D28F-4B44-44FE-A743-3A5E11BBCB5A}" dt="2025-02-11T12:18:53.758" v="654" actId="1076"/>
          <ac:picMkLst>
            <pc:docMk/>
            <pc:sldMk cId="1461443829" sldId="264"/>
            <ac:picMk id="7" creationId="{B71B9201-67BE-CD32-3442-53E3FA55AC10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29:31.157" v="843" actId="1076"/>
        <pc:sldMkLst>
          <pc:docMk/>
          <pc:sldMk cId="795961172" sldId="265"/>
        </pc:sldMkLst>
        <pc:spChg chg="mod">
          <ac:chgData name="Ocean Graham" userId="c784d4c6-724f-4452-8baf-8c216b3c246d" providerId="ADAL" clId="{0208D28F-4B44-44FE-A743-3A5E11BBCB5A}" dt="2025-02-11T12:28:52.373" v="838" actId="20577"/>
          <ac:spMkLst>
            <pc:docMk/>
            <pc:sldMk cId="795961172" sldId="265"/>
            <ac:spMk id="2" creationId="{81B334E5-20AC-31C4-7F0B-ABA88A836FC5}"/>
          </ac:spMkLst>
        </pc:spChg>
        <pc:spChg chg="del">
          <ac:chgData name="Ocean Graham" userId="c784d4c6-724f-4452-8baf-8c216b3c246d" providerId="ADAL" clId="{0208D28F-4B44-44FE-A743-3A5E11BBCB5A}" dt="2025-02-11T12:28:00.819" v="728" actId="931"/>
          <ac:spMkLst>
            <pc:docMk/>
            <pc:sldMk cId="795961172" sldId="265"/>
            <ac:spMk id="3" creationId="{38DF2BED-937D-35E5-4963-2382FA11D36E}"/>
          </ac:spMkLst>
        </pc:spChg>
        <pc:picChg chg="add mod">
          <ac:chgData name="Ocean Graham" userId="c784d4c6-724f-4452-8baf-8c216b3c246d" providerId="ADAL" clId="{0208D28F-4B44-44FE-A743-3A5E11BBCB5A}" dt="2025-02-11T12:28:48.629" v="824" actId="1076"/>
          <ac:picMkLst>
            <pc:docMk/>
            <pc:sldMk cId="795961172" sldId="265"/>
            <ac:picMk id="5" creationId="{5E34E970-4892-5624-8784-B08AC722A9C9}"/>
          </ac:picMkLst>
        </pc:picChg>
        <pc:picChg chg="add mod">
          <ac:chgData name="Ocean Graham" userId="c784d4c6-724f-4452-8baf-8c216b3c246d" providerId="ADAL" clId="{0208D28F-4B44-44FE-A743-3A5E11BBCB5A}" dt="2025-02-11T12:28:46.805" v="823" actId="1076"/>
          <ac:picMkLst>
            <pc:docMk/>
            <pc:sldMk cId="795961172" sldId="265"/>
            <ac:picMk id="7" creationId="{7E99DDF5-3D01-B06B-E767-42EE25D8BC6D}"/>
          </ac:picMkLst>
        </pc:picChg>
        <pc:picChg chg="add mod">
          <ac:chgData name="Ocean Graham" userId="c784d4c6-724f-4452-8baf-8c216b3c246d" providerId="ADAL" clId="{0208D28F-4B44-44FE-A743-3A5E11BBCB5A}" dt="2025-02-11T12:29:31.157" v="843" actId="1076"/>
          <ac:picMkLst>
            <pc:docMk/>
            <pc:sldMk cId="795961172" sldId="265"/>
            <ac:picMk id="9" creationId="{AFCAB13A-2144-9BB1-A6DE-88E08BACC144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31:17.125" v="853" actId="1076"/>
        <pc:sldMkLst>
          <pc:docMk/>
          <pc:sldMk cId="2265635517" sldId="266"/>
        </pc:sldMkLst>
        <pc:spChg chg="del">
          <ac:chgData name="Ocean Graham" userId="c784d4c6-724f-4452-8baf-8c216b3c246d" providerId="ADAL" clId="{0208D28F-4B44-44FE-A743-3A5E11BBCB5A}" dt="2025-02-11T12:30:47.622" v="845" actId="931"/>
          <ac:spMkLst>
            <pc:docMk/>
            <pc:sldMk cId="2265635517" sldId="266"/>
            <ac:spMk id="3" creationId="{0E353A0F-BEEC-6801-6480-6F4D74CD1C21}"/>
          </ac:spMkLst>
        </pc:spChg>
        <pc:picChg chg="add mod">
          <ac:chgData name="Ocean Graham" userId="c784d4c6-724f-4452-8baf-8c216b3c246d" providerId="ADAL" clId="{0208D28F-4B44-44FE-A743-3A5E11BBCB5A}" dt="2025-02-11T12:30:51.773" v="849" actId="1076"/>
          <ac:picMkLst>
            <pc:docMk/>
            <pc:sldMk cId="2265635517" sldId="266"/>
            <ac:picMk id="5" creationId="{9003600C-DF63-21C3-D3F8-CBC053104680}"/>
          </ac:picMkLst>
        </pc:picChg>
        <pc:picChg chg="add mod">
          <ac:chgData name="Ocean Graham" userId="c784d4c6-724f-4452-8baf-8c216b3c246d" providerId="ADAL" clId="{0208D28F-4B44-44FE-A743-3A5E11BBCB5A}" dt="2025-02-11T12:31:17.125" v="853" actId="1076"/>
          <ac:picMkLst>
            <pc:docMk/>
            <pc:sldMk cId="2265635517" sldId="266"/>
            <ac:picMk id="7" creationId="{CE7BD722-8A6D-2E01-34F1-EDAD4FFADF6F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38:19.528" v="992" actId="21"/>
        <pc:sldMkLst>
          <pc:docMk/>
          <pc:sldMk cId="3981447778" sldId="267"/>
        </pc:sldMkLst>
        <pc:spChg chg="mod">
          <ac:chgData name="Ocean Graham" userId="c784d4c6-724f-4452-8baf-8c216b3c246d" providerId="ADAL" clId="{0208D28F-4B44-44FE-A743-3A5E11BBCB5A}" dt="2025-02-11T12:32:50.493" v="909" actId="20577"/>
          <ac:spMkLst>
            <pc:docMk/>
            <pc:sldMk cId="3981447778" sldId="267"/>
            <ac:spMk id="2" creationId="{5C427E4C-A965-6370-A8B0-F07696A3109C}"/>
          </ac:spMkLst>
        </pc:spChg>
        <pc:spChg chg="del">
          <ac:chgData name="Ocean Graham" userId="c784d4c6-724f-4452-8baf-8c216b3c246d" providerId="ADAL" clId="{0208D28F-4B44-44FE-A743-3A5E11BBCB5A}" dt="2025-02-11T12:32:40.078" v="866" actId="931"/>
          <ac:spMkLst>
            <pc:docMk/>
            <pc:sldMk cId="3981447778" sldId="267"/>
            <ac:spMk id="3" creationId="{746FB1BF-0EA0-3F7E-F937-78FEEB02288C}"/>
          </ac:spMkLst>
        </pc:spChg>
        <pc:picChg chg="add mod">
          <ac:chgData name="Ocean Graham" userId="c784d4c6-724f-4452-8baf-8c216b3c246d" providerId="ADAL" clId="{0208D28F-4B44-44FE-A743-3A5E11BBCB5A}" dt="2025-02-11T12:35:20.365" v="946" actId="14100"/>
          <ac:picMkLst>
            <pc:docMk/>
            <pc:sldMk cId="3981447778" sldId="267"/>
            <ac:picMk id="5" creationId="{78A4724E-822F-F4A0-6955-10385E6B8810}"/>
          </ac:picMkLst>
        </pc:picChg>
        <pc:picChg chg="add mod">
          <ac:chgData name="Ocean Graham" userId="c784d4c6-724f-4452-8baf-8c216b3c246d" providerId="ADAL" clId="{0208D28F-4B44-44FE-A743-3A5E11BBCB5A}" dt="2025-02-11T12:36:01.109" v="950" actId="1076"/>
          <ac:picMkLst>
            <pc:docMk/>
            <pc:sldMk cId="3981447778" sldId="267"/>
            <ac:picMk id="7" creationId="{40A80A38-FE91-E3A8-8972-7C2F3F6038FA}"/>
          </ac:picMkLst>
        </pc:picChg>
        <pc:picChg chg="add mod">
          <ac:chgData name="Ocean Graham" userId="c784d4c6-724f-4452-8baf-8c216b3c246d" providerId="ADAL" clId="{0208D28F-4B44-44FE-A743-3A5E11BBCB5A}" dt="2025-02-11T12:36:18.237" v="955" actId="14100"/>
          <ac:picMkLst>
            <pc:docMk/>
            <pc:sldMk cId="3981447778" sldId="267"/>
            <ac:picMk id="9" creationId="{F75110F8-970F-F9A8-C702-78626ED1A42B}"/>
          </ac:picMkLst>
        </pc:picChg>
        <pc:picChg chg="add mod">
          <ac:chgData name="Ocean Graham" userId="c784d4c6-724f-4452-8baf-8c216b3c246d" providerId="ADAL" clId="{0208D28F-4B44-44FE-A743-3A5E11BBCB5A}" dt="2025-02-11T12:36:14.493" v="954" actId="1076"/>
          <ac:picMkLst>
            <pc:docMk/>
            <pc:sldMk cId="3981447778" sldId="267"/>
            <ac:picMk id="11" creationId="{1F0BA468-45B5-680B-174D-8E749F3E8E75}"/>
          </ac:picMkLst>
        </pc:picChg>
        <pc:picChg chg="add del mod">
          <ac:chgData name="Ocean Graham" userId="c784d4c6-724f-4452-8baf-8c216b3c246d" providerId="ADAL" clId="{0208D28F-4B44-44FE-A743-3A5E11BBCB5A}" dt="2025-02-11T12:38:19.528" v="992" actId="21"/>
          <ac:picMkLst>
            <pc:docMk/>
            <pc:sldMk cId="3981447778" sldId="267"/>
            <ac:picMk id="13" creationId="{877886DF-7160-E0E1-5E35-270B54077050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45:29.497" v="1143" actId="166"/>
        <pc:sldMkLst>
          <pc:docMk/>
          <pc:sldMk cId="348271633" sldId="268"/>
        </pc:sldMkLst>
        <pc:spChg chg="mod">
          <ac:chgData name="Ocean Graham" userId="c784d4c6-724f-4452-8baf-8c216b3c246d" providerId="ADAL" clId="{0208D28F-4B44-44FE-A743-3A5E11BBCB5A}" dt="2025-02-11T12:36:27.861" v="989" actId="20577"/>
          <ac:spMkLst>
            <pc:docMk/>
            <pc:sldMk cId="348271633" sldId="268"/>
            <ac:spMk id="2" creationId="{E464CE87-2CE8-14F5-88EB-B3724908315C}"/>
          </ac:spMkLst>
        </pc:spChg>
        <pc:spChg chg="del">
          <ac:chgData name="Ocean Graham" userId="c784d4c6-724f-4452-8baf-8c216b3c246d" providerId="ADAL" clId="{0208D28F-4B44-44FE-A743-3A5E11BBCB5A}" dt="2025-02-11T12:38:41.261" v="995" actId="931"/>
          <ac:spMkLst>
            <pc:docMk/>
            <pc:sldMk cId="348271633" sldId="268"/>
            <ac:spMk id="3" creationId="{B8373F06-4912-7E94-215F-CCF1DB840C3C}"/>
          </ac:spMkLst>
        </pc:spChg>
        <pc:picChg chg="add mod">
          <ac:chgData name="Ocean Graham" userId="c784d4c6-724f-4452-8baf-8c216b3c246d" providerId="ADAL" clId="{0208D28F-4B44-44FE-A743-3A5E11BBCB5A}" dt="2025-02-11T12:38:25.984" v="994" actId="1076"/>
          <ac:picMkLst>
            <pc:docMk/>
            <pc:sldMk cId="348271633" sldId="268"/>
            <ac:picMk id="4" creationId="{620C896E-2413-F6A2-9F44-4A7F90F90136}"/>
          </ac:picMkLst>
        </pc:picChg>
        <pc:picChg chg="add mod ord">
          <ac:chgData name="Ocean Graham" userId="c784d4c6-724f-4452-8baf-8c216b3c246d" providerId="ADAL" clId="{0208D28F-4B44-44FE-A743-3A5E11BBCB5A}" dt="2025-02-11T12:45:29.497" v="1143" actId="166"/>
          <ac:picMkLst>
            <pc:docMk/>
            <pc:sldMk cId="348271633" sldId="268"/>
            <ac:picMk id="6" creationId="{10618259-4285-5DA4-0F81-B6D128EDF6BE}"/>
          </ac:picMkLst>
        </pc:picChg>
        <pc:picChg chg="add mod">
          <ac:chgData name="Ocean Graham" userId="c784d4c6-724f-4452-8baf-8c216b3c246d" providerId="ADAL" clId="{0208D28F-4B44-44FE-A743-3A5E11BBCB5A}" dt="2025-02-11T12:39:11.110" v="1001" actId="1076"/>
          <ac:picMkLst>
            <pc:docMk/>
            <pc:sldMk cId="348271633" sldId="268"/>
            <ac:picMk id="8" creationId="{2F0DF58B-1D8D-2918-371F-47427ADBBC35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43:47.141" v="1082" actId="1076"/>
        <pc:sldMkLst>
          <pc:docMk/>
          <pc:sldMk cId="3482844506" sldId="269"/>
        </pc:sldMkLst>
        <pc:spChg chg="mod">
          <ac:chgData name="Ocean Graham" userId="c784d4c6-724f-4452-8baf-8c216b3c246d" providerId="ADAL" clId="{0208D28F-4B44-44FE-A743-3A5E11BBCB5A}" dt="2025-02-11T12:41:09.869" v="1071" actId="20577"/>
          <ac:spMkLst>
            <pc:docMk/>
            <pc:sldMk cId="3482844506" sldId="269"/>
            <ac:spMk id="2" creationId="{140E01A9-9747-72CF-54E4-4A400D6A464B}"/>
          </ac:spMkLst>
        </pc:spChg>
        <pc:spChg chg="del">
          <ac:chgData name="Ocean Graham" userId="c784d4c6-724f-4452-8baf-8c216b3c246d" providerId="ADAL" clId="{0208D28F-4B44-44FE-A743-3A5E11BBCB5A}" dt="2025-02-11T12:40:42.154" v="1003" actId="931"/>
          <ac:spMkLst>
            <pc:docMk/>
            <pc:sldMk cId="3482844506" sldId="269"/>
            <ac:spMk id="3" creationId="{D131162B-9143-0351-2453-5328699C94BE}"/>
          </ac:spMkLst>
        </pc:spChg>
        <pc:picChg chg="add mod">
          <ac:chgData name="Ocean Graham" userId="c784d4c6-724f-4452-8baf-8c216b3c246d" providerId="ADAL" clId="{0208D28F-4B44-44FE-A743-3A5E11BBCB5A}" dt="2025-02-11T12:41:16.109" v="1073" actId="14100"/>
          <ac:picMkLst>
            <pc:docMk/>
            <pc:sldMk cId="3482844506" sldId="269"/>
            <ac:picMk id="5" creationId="{2BA90DFD-3353-4FF3-C92E-EBD4AC008454}"/>
          </ac:picMkLst>
        </pc:picChg>
        <pc:picChg chg="add mod">
          <ac:chgData name="Ocean Graham" userId="c784d4c6-724f-4452-8baf-8c216b3c246d" providerId="ADAL" clId="{0208D28F-4B44-44FE-A743-3A5E11BBCB5A}" dt="2025-02-11T12:41:03.629" v="1051" actId="1076"/>
          <ac:picMkLst>
            <pc:docMk/>
            <pc:sldMk cId="3482844506" sldId="269"/>
            <ac:picMk id="7" creationId="{9C32FB63-D435-9B00-5088-6E6613640066}"/>
          </ac:picMkLst>
        </pc:picChg>
        <pc:picChg chg="add del mod">
          <ac:chgData name="Ocean Graham" userId="c784d4c6-724f-4452-8baf-8c216b3c246d" providerId="ADAL" clId="{0208D28F-4B44-44FE-A743-3A5E11BBCB5A}" dt="2025-02-11T12:43:22.425" v="1076" actId="21"/>
          <ac:picMkLst>
            <pc:docMk/>
            <pc:sldMk cId="3482844506" sldId="269"/>
            <ac:picMk id="9" creationId="{07513792-2B0E-4E1E-F9BB-33057151156C}"/>
          </ac:picMkLst>
        </pc:picChg>
        <pc:picChg chg="add mod">
          <ac:chgData name="Ocean Graham" userId="c784d4c6-724f-4452-8baf-8c216b3c246d" providerId="ADAL" clId="{0208D28F-4B44-44FE-A743-3A5E11BBCB5A}" dt="2025-02-11T12:43:35.830" v="1078" actId="1076"/>
          <ac:picMkLst>
            <pc:docMk/>
            <pc:sldMk cId="3482844506" sldId="269"/>
            <ac:picMk id="11" creationId="{81771535-324D-F216-EB91-C507D7D66AC6}"/>
          </ac:picMkLst>
        </pc:picChg>
        <pc:picChg chg="add mod">
          <ac:chgData name="Ocean Graham" userId="c784d4c6-724f-4452-8baf-8c216b3c246d" providerId="ADAL" clId="{0208D28F-4B44-44FE-A743-3A5E11BBCB5A}" dt="2025-02-11T12:43:47.141" v="1082" actId="1076"/>
          <ac:picMkLst>
            <pc:docMk/>
            <pc:sldMk cId="3482844506" sldId="269"/>
            <ac:picMk id="13" creationId="{C47AD36B-C5B6-4D2D-1CE4-6037A7A118B3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45:14.142" v="1141" actId="1076"/>
        <pc:sldMkLst>
          <pc:docMk/>
          <pc:sldMk cId="2869504880" sldId="270"/>
        </pc:sldMkLst>
        <pc:spChg chg="mod">
          <ac:chgData name="Ocean Graham" userId="c784d4c6-724f-4452-8baf-8c216b3c246d" providerId="ADAL" clId="{0208D28F-4B44-44FE-A743-3A5E11BBCB5A}" dt="2025-02-11T12:44:50.773" v="1133" actId="20577"/>
          <ac:spMkLst>
            <pc:docMk/>
            <pc:sldMk cId="2869504880" sldId="270"/>
            <ac:spMk id="2" creationId="{E65C128A-BADB-A102-6C05-8AE0A813C82B}"/>
          </ac:spMkLst>
        </pc:spChg>
        <pc:spChg chg="del">
          <ac:chgData name="Ocean Graham" userId="c784d4c6-724f-4452-8baf-8c216b3c246d" providerId="ADAL" clId="{0208D28F-4B44-44FE-A743-3A5E11BBCB5A}" dt="2025-02-11T12:45:01.054" v="1134" actId="931"/>
          <ac:spMkLst>
            <pc:docMk/>
            <pc:sldMk cId="2869504880" sldId="270"/>
            <ac:spMk id="3" creationId="{7D53604B-3B0D-6512-A330-7DBC1913B2B6}"/>
          </ac:spMkLst>
        </pc:spChg>
        <pc:picChg chg="add mod">
          <ac:chgData name="Ocean Graham" userId="c784d4c6-724f-4452-8baf-8c216b3c246d" providerId="ADAL" clId="{0208D28F-4B44-44FE-A743-3A5E11BBCB5A}" dt="2025-02-11T12:45:02.508" v="1137" actId="1076"/>
          <ac:picMkLst>
            <pc:docMk/>
            <pc:sldMk cId="2869504880" sldId="270"/>
            <ac:picMk id="5" creationId="{B3827F06-8E40-E906-837B-7FCC8916524F}"/>
          </ac:picMkLst>
        </pc:picChg>
        <pc:picChg chg="add mod">
          <ac:chgData name="Ocean Graham" userId="c784d4c6-724f-4452-8baf-8c216b3c246d" providerId="ADAL" clId="{0208D28F-4B44-44FE-A743-3A5E11BBCB5A}" dt="2025-02-11T12:45:14.142" v="1141" actId="1076"/>
          <ac:picMkLst>
            <pc:docMk/>
            <pc:sldMk cId="2869504880" sldId="270"/>
            <ac:picMk id="7" creationId="{18C5B452-17C2-A4E3-0897-EF3951CB52A6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2T09:04:42.189" v="1298" actId="1076"/>
        <pc:sldMkLst>
          <pc:docMk/>
          <pc:sldMk cId="693211685" sldId="271"/>
        </pc:sldMkLst>
        <pc:spChg chg="mod">
          <ac:chgData name="Ocean Graham" userId="c784d4c6-724f-4452-8baf-8c216b3c246d" providerId="ADAL" clId="{0208D28F-4B44-44FE-A743-3A5E11BBCB5A}" dt="2025-02-11T12:48:51.541" v="1202" actId="20577"/>
          <ac:spMkLst>
            <pc:docMk/>
            <pc:sldMk cId="693211685" sldId="271"/>
            <ac:spMk id="2" creationId="{3E9B125B-206A-78DC-14CE-FAC6EC0DBE27}"/>
          </ac:spMkLst>
        </pc:spChg>
        <pc:spChg chg="del">
          <ac:chgData name="Ocean Graham" userId="c784d4c6-724f-4452-8baf-8c216b3c246d" providerId="ADAL" clId="{0208D28F-4B44-44FE-A743-3A5E11BBCB5A}" dt="2025-02-12T09:04:26.658" v="1293" actId="931"/>
          <ac:spMkLst>
            <pc:docMk/>
            <pc:sldMk cId="693211685" sldId="271"/>
            <ac:spMk id="3" creationId="{807A4772-CF45-4AC7-6FF2-4D18FA764EBF}"/>
          </ac:spMkLst>
        </pc:spChg>
        <pc:picChg chg="add mod">
          <ac:chgData name="Ocean Graham" userId="c784d4c6-724f-4452-8baf-8c216b3c246d" providerId="ADAL" clId="{0208D28F-4B44-44FE-A743-3A5E11BBCB5A}" dt="2025-02-12T09:04:42.189" v="1298" actId="1076"/>
          <ac:picMkLst>
            <pc:docMk/>
            <pc:sldMk cId="693211685" sldId="271"/>
            <ac:picMk id="5" creationId="{47A7DEFD-530C-C23C-830B-3151C9F882CF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2T09:21:25.152" v="1324" actId="732"/>
        <pc:sldMkLst>
          <pc:docMk/>
          <pc:sldMk cId="657420005" sldId="272"/>
        </pc:sldMkLst>
        <pc:spChg chg="mod">
          <ac:chgData name="Ocean Graham" userId="c784d4c6-724f-4452-8baf-8c216b3c246d" providerId="ADAL" clId="{0208D28F-4B44-44FE-A743-3A5E11BBCB5A}" dt="2025-02-11T12:49:05.437" v="1265" actId="20577"/>
          <ac:spMkLst>
            <pc:docMk/>
            <pc:sldMk cId="657420005" sldId="272"/>
            <ac:spMk id="2" creationId="{37266345-BBE7-B2C2-2E4A-B54011B4A0EF}"/>
          </ac:spMkLst>
        </pc:spChg>
        <pc:spChg chg="del">
          <ac:chgData name="Ocean Graham" userId="c784d4c6-724f-4452-8baf-8c216b3c246d" providerId="ADAL" clId="{0208D28F-4B44-44FE-A743-3A5E11BBCB5A}" dt="2025-02-12T09:07:26.571" v="1299" actId="931"/>
          <ac:spMkLst>
            <pc:docMk/>
            <pc:sldMk cId="657420005" sldId="272"/>
            <ac:spMk id="3" creationId="{97E50CE4-65BC-CC84-055B-214185378C4A}"/>
          </ac:spMkLst>
        </pc:spChg>
        <pc:spChg chg="add del mod">
          <ac:chgData name="Ocean Graham" userId="c784d4c6-724f-4452-8baf-8c216b3c246d" providerId="ADAL" clId="{0208D28F-4B44-44FE-A743-3A5E11BBCB5A}" dt="2025-02-12T09:12:13.400" v="1303" actId="931"/>
          <ac:spMkLst>
            <pc:docMk/>
            <pc:sldMk cId="657420005" sldId="272"/>
            <ac:spMk id="7" creationId="{ECC03F67-A0AA-B091-2F8B-67433778DB2A}"/>
          </ac:spMkLst>
        </pc:spChg>
        <pc:picChg chg="add del mod">
          <ac:chgData name="Ocean Graham" userId="c784d4c6-724f-4452-8baf-8c216b3c246d" providerId="ADAL" clId="{0208D28F-4B44-44FE-A743-3A5E11BBCB5A}" dt="2025-02-12T09:07:29.840" v="1302" actId="21"/>
          <ac:picMkLst>
            <pc:docMk/>
            <pc:sldMk cId="657420005" sldId="272"/>
            <ac:picMk id="5" creationId="{46EF258E-C207-F2A5-D711-3360965BA5B8}"/>
          </ac:picMkLst>
        </pc:picChg>
        <pc:picChg chg="add mod modCrop">
          <ac:chgData name="Ocean Graham" userId="c784d4c6-724f-4452-8baf-8c216b3c246d" providerId="ADAL" clId="{0208D28F-4B44-44FE-A743-3A5E11BBCB5A}" dt="2025-02-12T09:21:25.152" v="1324" actId="732"/>
          <ac:picMkLst>
            <pc:docMk/>
            <pc:sldMk cId="657420005" sldId="272"/>
            <ac:picMk id="9" creationId="{354A2761-C3A3-37C9-D994-401FDD4F2B8A}"/>
          </ac:picMkLst>
        </pc:picChg>
        <pc:picChg chg="add mod">
          <ac:chgData name="Ocean Graham" userId="c784d4c6-724f-4452-8baf-8c216b3c246d" providerId="ADAL" clId="{0208D28F-4B44-44FE-A743-3A5E11BBCB5A}" dt="2025-02-12T09:21:12.149" v="1322" actId="14100"/>
          <ac:picMkLst>
            <pc:docMk/>
            <pc:sldMk cId="657420005" sldId="272"/>
            <ac:picMk id="11" creationId="{389444C8-09FD-8606-C4DD-4DAB89DD9619}"/>
          </ac:picMkLst>
        </pc:picChg>
        <pc:picChg chg="add mod">
          <ac:chgData name="Ocean Graham" userId="c784d4c6-724f-4452-8baf-8c216b3c246d" providerId="ADAL" clId="{0208D28F-4B44-44FE-A743-3A5E11BBCB5A}" dt="2025-02-12T09:21:14.137" v="1323" actId="1076"/>
          <ac:picMkLst>
            <pc:docMk/>
            <pc:sldMk cId="657420005" sldId="272"/>
            <ac:picMk id="13" creationId="{7D7925B2-CE4B-D1A5-E20F-595ED7EC691F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50:28.613" v="1292" actId="1076"/>
        <pc:sldMkLst>
          <pc:docMk/>
          <pc:sldMk cId="1285068734" sldId="273"/>
        </pc:sldMkLst>
        <pc:spChg chg="mod">
          <ac:chgData name="Ocean Graham" userId="c784d4c6-724f-4452-8baf-8c216b3c246d" providerId="ADAL" clId="{0208D28F-4B44-44FE-A743-3A5E11BBCB5A}" dt="2025-02-11T12:50:13.654" v="1285" actId="20577"/>
          <ac:spMkLst>
            <pc:docMk/>
            <pc:sldMk cId="1285068734" sldId="273"/>
            <ac:spMk id="2" creationId="{DA64C076-DCE3-7941-A173-61A10E7A54DA}"/>
          </ac:spMkLst>
        </pc:spChg>
        <pc:spChg chg="del">
          <ac:chgData name="Ocean Graham" userId="c784d4c6-724f-4452-8baf-8c216b3c246d" providerId="ADAL" clId="{0208D28F-4B44-44FE-A743-3A5E11BBCB5A}" dt="2025-02-11T12:50:23.333" v="1286" actId="931"/>
          <ac:spMkLst>
            <pc:docMk/>
            <pc:sldMk cId="1285068734" sldId="273"/>
            <ac:spMk id="3" creationId="{EE396259-0702-5EF6-C4FA-4665AF4E28E0}"/>
          </ac:spMkLst>
        </pc:spChg>
        <pc:picChg chg="add mod">
          <ac:chgData name="Ocean Graham" userId="c784d4c6-724f-4452-8baf-8c216b3c246d" providerId="ADAL" clId="{0208D28F-4B44-44FE-A743-3A5E11BBCB5A}" dt="2025-02-11T12:50:28.613" v="1292" actId="1076"/>
          <ac:picMkLst>
            <pc:docMk/>
            <pc:sldMk cId="1285068734" sldId="273"/>
            <ac:picMk id="5" creationId="{E0DD45C2-9696-7E38-7D7E-3A125E9E6AFE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2T10:41:41.936" v="1415" actId="1076"/>
        <pc:sldMkLst>
          <pc:docMk/>
          <pc:sldMk cId="1864191106" sldId="274"/>
        </pc:sldMkLst>
        <pc:spChg chg="mod">
          <ac:chgData name="Ocean Graham" userId="c784d4c6-724f-4452-8baf-8c216b3c246d" providerId="ADAL" clId="{0208D28F-4B44-44FE-A743-3A5E11BBCB5A}" dt="2025-02-12T10:08:05.175" v="1406" actId="20577"/>
          <ac:spMkLst>
            <pc:docMk/>
            <pc:sldMk cId="1864191106" sldId="274"/>
            <ac:spMk id="2" creationId="{EFE21E1F-07DE-1B49-D14C-A1235AFC9DF5}"/>
          </ac:spMkLst>
        </pc:spChg>
        <pc:spChg chg="del mod">
          <ac:chgData name="Ocean Graham" userId="c784d4c6-724f-4452-8baf-8c216b3c246d" providerId="ADAL" clId="{0208D28F-4B44-44FE-A743-3A5E11BBCB5A}" dt="2025-02-12T10:08:12.976" v="1407" actId="931"/>
          <ac:spMkLst>
            <pc:docMk/>
            <pc:sldMk cId="1864191106" sldId="274"/>
            <ac:spMk id="3" creationId="{9FF44410-1853-256A-71BB-4B0481A1B079}"/>
          </ac:spMkLst>
        </pc:spChg>
        <pc:picChg chg="add mod">
          <ac:chgData name="Ocean Graham" userId="c784d4c6-724f-4452-8baf-8c216b3c246d" providerId="ADAL" clId="{0208D28F-4B44-44FE-A743-3A5E11BBCB5A}" dt="2025-02-12T10:08:17.385" v="1411" actId="14100"/>
          <ac:picMkLst>
            <pc:docMk/>
            <pc:sldMk cId="1864191106" sldId="274"/>
            <ac:picMk id="5" creationId="{0D0CF54E-7D17-C7E6-4777-4D37114E4B11}"/>
          </ac:picMkLst>
        </pc:picChg>
        <pc:picChg chg="add mod">
          <ac:chgData name="Ocean Graham" userId="c784d4c6-724f-4452-8baf-8c216b3c246d" providerId="ADAL" clId="{0208D28F-4B44-44FE-A743-3A5E11BBCB5A}" dt="2025-02-12T10:41:41.936" v="1415" actId="1076"/>
          <ac:picMkLst>
            <pc:docMk/>
            <pc:sldMk cId="1864191106" sldId="274"/>
            <ac:picMk id="7" creationId="{300C0141-87A8-88F0-4575-8D76BB0A84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D18F-3902-B6CB-F24C-F7987EEC1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916F0-E914-B6CA-49AF-65CBE7298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6A104-6326-B74D-6B1E-22E54C31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E8D2-BC68-82C8-4C26-C5920740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4593-C115-7520-1287-19675261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24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5A9F-C1BD-58AA-2548-18B5F007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A4AD4-8BD3-E639-C5B0-E2AA3767B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8C43F-1DA2-994C-E019-FCA0D2FA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D94F9-CC86-36E1-40D4-E337E9AD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34B6-9305-9BB2-B00F-51685D4C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87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C2C4-CD54-09F9-0F34-6C9D31436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1C7AB-FDCD-45FE-7421-01065A689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93DA-C3F9-A723-00F0-3DC44225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7880-DD52-D742-B5F8-AB644243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AE61-A7FC-4268-767F-8047BE8E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95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2B85-C64E-F602-3FD4-8410FEC8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D069-4F6D-B7C6-6FDF-E63413EF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64D73-5BE3-A714-0DFA-DBDEA8DE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5CEE0-EF30-8552-3534-54838AB7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D887B-0EAF-64BD-4BEA-14BF2C1C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48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4F83-7ACA-E41C-BEC9-16C7351A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9FE9C-C08D-421A-1258-514170558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3FF60-8AB9-5838-83FC-B6B4AAC8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2FD6D-A716-A0FE-CAD5-42A2474E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E9BB1-B7B2-E459-8AA2-C1EE11CF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46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F7AD-6FD3-1BFA-EC87-7240F9D4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3C26-C9DA-DBBF-2880-7B84A2E91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0E448-9F78-4793-9688-D9FF3D58C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33737-091E-B184-F97A-1A879BD0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D5E9B-C811-D7EE-7AEB-C6155A19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AA0CC-3BCE-1E3D-378C-93380792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0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ACB6-C3FB-1C43-2AA5-2B9509B6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770C-A473-162E-6DC5-BE74DDA41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D182A-6854-FDA9-F3A2-C19EC21B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17128-A6FB-118B-1E94-810896D03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EBDFE-B7C8-442F-49BB-7FC3735F1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C0612-FDB4-0771-25F8-FA505D41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F3F88-7F10-7EAC-C978-413BDB52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E1961-D9AB-D7DF-457D-FDA92A2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27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7C5C-704A-5C75-494B-0D93506E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CBC97-BA22-FCE3-652B-C66EE575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186B-3526-D113-C965-448D585F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14702-E658-4A18-24C2-17882A8A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44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E1883-2CE7-8928-1FE4-6DAB8B50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6EDDA-7E32-9867-CC84-0475D7BD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F0EDD-1E57-49E4-FCC3-6EA506A2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79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17A0-3C0F-5565-DEDC-5F742683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C76B-A74C-F304-519E-69B3E625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79313-4DBA-907D-3BF2-2D6DA64A1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93E5E-D8D9-610A-9182-9D4DE008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5463A-E483-34BA-33C1-52AC03E3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D9BA-1EF8-217B-E7B8-03600A9E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93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2411-9E15-0931-255F-0C9E27F4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BB021-82E0-E91F-DE8B-66433E978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BA67C-7184-1571-A89E-5EC30DE2B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DF1B8-EA14-1DC9-B793-CD125379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1F963-D413-C6D3-61CE-EDFF81CA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14DB-079F-A0E4-3671-F8C747B0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0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40CA8-B84E-53BE-189D-475B876A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619B1-177C-07D3-7C5F-51232851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919B5-7DD3-C11E-9E0E-40B35A86C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6CCB4F-FD99-4315-B2E8-E8D8A03023CD}" type="datetimeFigureOut">
              <a:rPr lang="en-GB" smtClean="0"/>
              <a:t>12/02/2025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37592-823F-CA63-EDF9-FB4E4601E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953CC-3F3F-DE3D-21B8-8CA156E72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75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tmp"/><Relationship Id="rId4" Type="http://schemas.openxmlformats.org/officeDocument/2006/relationships/image" Target="../media/image3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AC24-F9C5-E607-5A66-443492DF1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screenshotting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3D428-6FBF-E99F-0160-C8B186A2D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tip calculator</a:t>
            </a:r>
          </a:p>
          <a:p>
            <a:r>
              <a:rPr lang="en-GB"/>
              <a:t>10/2/25-12/2/25</a:t>
            </a:r>
            <a:endParaRPr lang="en-GB" dirty="0"/>
          </a:p>
          <a:p>
            <a:r>
              <a:rPr lang="en-GB" dirty="0"/>
              <a:t>Flowchart done 10/2/25</a:t>
            </a:r>
          </a:p>
        </p:txBody>
      </p:sp>
    </p:spTree>
    <p:extLst>
      <p:ext uri="{BB962C8B-B14F-4D97-AF65-F5344CB8AC3E}">
        <p14:creationId xmlns:p14="http://schemas.microsoft.com/office/powerpoint/2010/main" val="65122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34E5-20AC-31C4-7F0B-ABA88A83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Added a loop to repeat the entire process</a:t>
            </a:r>
            <a:br>
              <a:rPr lang="en-GB" dirty="0"/>
            </a:br>
            <a:r>
              <a:rPr lang="en-GB" dirty="0"/>
              <a:t>issue, bill doesn’t reset. Everything gets tabbed out to make second loop function, 2 while true</a:t>
            </a:r>
          </a:p>
        </p:txBody>
      </p:sp>
      <p:pic>
        <p:nvPicPr>
          <p:cNvPr id="5" name="Content Placeholder 4" descr="A white background with text&#10;&#10;AI-generated content may be incorrect.">
            <a:extLst>
              <a:ext uri="{FF2B5EF4-FFF2-40B4-BE49-F238E27FC236}">
                <a16:creationId xmlns:a16="http://schemas.microsoft.com/office/drawing/2014/main" id="{5E34E970-4892-5624-8784-B08AC722A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29" y="4930557"/>
            <a:ext cx="6620799" cy="1562318"/>
          </a:xfrm>
        </p:spPr>
      </p:pic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E99DDF5-3D01-B06B-E767-42EE25D8B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31" y="1821354"/>
            <a:ext cx="4810796" cy="2734057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CAB13A-2144-9BB1-A6DE-88E08BACC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011" y="1927443"/>
            <a:ext cx="4396189" cy="41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6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452F-E280-E878-83A1-516C798C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003600C-DF63-21C3-D3F8-CBC053104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12" y="1993164"/>
            <a:ext cx="4260718" cy="1853121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7BD722-8A6D-2E01-34F1-EDAD4FFAD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37812"/>
            <a:ext cx="4744112" cy="53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63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7E4C-A965-6370-A8B0-F07696A3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a clue, no changes to code, format issue</a:t>
            </a:r>
          </a:p>
        </p:txBody>
      </p:sp>
      <p:pic>
        <p:nvPicPr>
          <p:cNvPr id="5" name="Content Placeholder 4" descr="A screenshot of a menu&#10;&#10;AI-generated content may be incorrect.">
            <a:extLst>
              <a:ext uri="{FF2B5EF4-FFF2-40B4-BE49-F238E27FC236}">
                <a16:creationId xmlns:a16="http://schemas.microsoft.com/office/drawing/2014/main" id="{78A4724E-822F-F4A0-6955-10385E6B8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86" y="1665288"/>
            <a:ext cx="3066143" cy="3768367"/>
          </a:xfrm>
        </p:spPr>
      </p:pic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0A80A38-FE91-E3A8-8972-7C2F3F603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09" y="1509103"/>
            <a:ext cx="5658640" cy="4229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5110F8-970F-F9A8-C702-78626ED1A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52" y="6043931"/>
            <a:ext cx="5271419" cy="233544"/>
          </a:xfrm>
          <a:prstGeom prst="rect">
            <a:avLst/>
          </a:prstGeom>
        </p:spPr>
      </p:pic>
      <p:pic>
        <p:nvPicPr>
          <p:cNvPr id="11" name="Picture 10" descr="A white background with red and green text&#10;&#10;AI-generated content may be incorrect.">
            <a:extLst>
              <a:ext uri="{FF2B5EF4-FFF2-40B4-BE49-F238E27FC236}">
                <a16:creationId xmlns:a16="http://schemas.microsoft.com/office/drawing/2014/main" id="{1F0BA468-45B5-680B-174D-8E749F3E8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0319"/>
            <a:ext cx="566816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4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CE87-2CE8-14F5-88EB-B3724908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Resolution to format problem, change from f strings to 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C896E-2413-F6A2-9F44-4A7F90F9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2" y="2378882"/>
            <a:ext cx="5944115" cy="213378"/>
          </a:xfrm>
          <a:prstGeom prst="rect">
            <a:avLst/>
          </a:prstGeom>
        </p:spPr>
      </p:pic>
      <p:pic>
        <p:nvPicPr>
          <p:cNvPr id="8" name="Picture 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F0DF58B-1D8D-2918-371F-47427ADBB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3870"/>
            <a:ext cx="5620534" cy="350568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618259-4285-5DA4-0F81-B6D128EDF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2810"/>
            <a:ext cx="6487430" cy="371527"/>
          </a:xfrm>
        </p:spPr>
      </p:pic>
    </p:spTree>
    <p:extLst>
      <p:ext uri="{BB962C8B-B14F-4D97-AF65-F5344CB8AC3E}">
        <p14:creationId xmlns:p14="http://schemas.microsoft.com/office/powerpoint/2010/main" val="34827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01A9-9747-72CF-54E4-4A400D6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Capitalisation didn’t allow, need a lower block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A90DFD-3353-4FF3-C92E-EBD4AC008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06" y="1690689"/>
            <a:ext cx="3577780" cy="3567702"/>
          </a:xfrm>
        </p:spPr>
      </p:pic>
      <p:pic>
        <p:nvPicPr>
          <p:cNvPr id="7" name="Picture 6" descr="A white screen with text&#10;&#10;AI-generated content may be incorrect.">
            <a:extLst>
              <a:ext uri="{FF2B5EF4-FFF2-40B4-BE49-F238E27FC236}">
                <a16:creationId xmlns:a16="http://schemas.microsoft.com/office/drawing/2014/main" id="{9C32FB63-D435-9B00-5088-6E6613640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81" y="1633530"/>
            <a:ext cx="5001323" cy="1743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771535-324D-F216-EB91-C507D7D66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05228"/>
            <a:ext cx="3972479" cy="295316"/>
          </a:xfrm>
          <a:prstGeom prst="rect">
            <a:avLst/>
          </a:prstGeom>
        </p:spPr>
      </p:pic>
      <p:pic>
        <p:nvPicPr>
          <p:cNvPr id="13" name="Picture 1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47AD36B-C5B6-4D2D-1CE4-6037A7A11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71" y="3579791"/>
            <a:ext cx="4715533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4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128A-BADB-A102-6C05-8AE0A813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Continuation of page 14</a:t>
            </a:r>
          </a:p>
        </p:txBody>
      </p:sp>
      <p:pic>
        <p:nvPicPr>
          <p:cNvPr id="5" name="Content Placeholder 4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B3827F06-8E40-E906-837B-7FCC89165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29" y="1914116"/>
            <a:ext cx="2981741" cy="981212"/>
          </a:xfrm>
        </p:spPr>
      </p:pic>
      <p:pic>
        <p:nvPicPr>
          <p:cNvPr id="7" name="Picture 6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18C5B452-17C2-A4E3-0897-EF3951CB5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01" y="1999853"/>
            <a:ext cx="517279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04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125B-206A-78DC-14CE-FAC6EC0D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Continues even if you haven’t ordered anything with f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7A7DEFD-530C-C23C-830B-3151C9F88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63" y="2284021"/>
            <a:ext cx="6003974" cy="2611536"/>
          </a:xfrm>
        </p:spPr>
      </p:pic>
    </p:spTree>
    <p:extLst>
      <p:ext uri="{BB962C8B-B14F-4D97-AF65-F5344CB8AC3E}">
        <p14:creationId xmlns:p14="http://schemas.microsoft.com/office/powerpoint/2010/main" val="69321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6345-BBE7-B2C2-2E4A-B54011B4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if you put a tip that isn’t part of the list</a:t>
            </a:r>
          </a:p>
        </p:txBody>
      </p:sp>
      <p:pic>
        <p:nvPicPr>
          <p:cNvPr id="9" name="Content Placeholder 8" descr="A close-up of a document&#10;&#10;AI-generated content may be incorrect.">
            <a:extLst>
              <a:ext uri="{FF2B5EF4-FFF2-40B4-BE49-F238E27FC236}">
                <a16:creationId xmlns:a16="http://schemas.microsoft.com/office/drawing/2014/main" id="{354A2761-C3A3-37C9-D994-401FDD4F2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"/>
          <a:stretch/>
        </p:blipFill>
        <p:spPr>
          <a:xfrm>
            <a:off x="106563" y="1465290"/>
            <a:ext cx="6682858" cy="1963710"/>
          </a:xfr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9444C8-09FD-8606-C4DD-4DAB89DD9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" y="3758818"/>
            <a:ext cx="6223900" cy="2467209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7925B2-CE4B-D1A5-E20F-595ED7EC6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83156"/>
            <a:ext cx="5681736" cy="204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2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C076-DCE3-7941-A173-61A10E7A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Whatever this is</a:t>
            </a:r>
          </a:p>
        </p:txBody>
      </p:sp>
      <p:pic>
        <p:nvPicPr>
          <p:cNvPr id="5" name="Content Placeholder 4" descr="A close-up of a message&#10;&#10;AI-generated content may be incorrect.">
            <a:extLst>
              <a:ext uri="{FF2B5EF4-FFF2-40B4-BE49-F238E27FC236}">
                <a16:creationId xmlns:a16="http://schemas.microsoft.com/office/drawing/2014/main" id="{E0DD45C2-9696-7E38-7D7E-3A125E9E6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3" y="1771461"/>
            <a:ext cx="11087093" cy="1985749"/>
          </a:xfrm>
        </p:spPr>
      </p:pic>
    </p:spTree>
    <p:extLst>
      <p:ext uri="{BB962C8B-B14F-4D97-AF65-F5344CB8AC3E}">
        <p14:creationId xmlns:p14="http://schemas.microsoft.com/office/powerpoint/2010/main" val="1285068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1E1F-07DE-1B49-D14C-A1235AFC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Tipcalculator</a:t>
            </a:r>
            <a:r>
              <a:rPr lang="en-GB" dirty="0"/>
              <a:t> section needs all to be </a:t>
            </a:r>
            <a:r>
              <a:rPr lang="en-GB" dirty="0" err="1"/>
              <a:t>elif</a:t>
            </a:r>
            <a:r>
              <a:rPr lang="en-GB" dirty="0"/>
              <a:t> rather than if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D0CF54E-7D17-C7E6-4777-4D37114E4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91" y="1690689"/>
            <a:ext cx="5709211" cy="2529620"/>
          </a:xfrm>
        </p:spPr>
      </p:pic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300C0141-87A8-88F0-4575-8D76BB0A8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50" y="1690688"/>
            <a:ext cx="5734850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9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F85F-5098-D2F9-5925-7D5A726C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forming the menu and order functions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93E6A32-B416-E11C-D4FB-1BC6B5B26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" y="1887833"/>
            <a:ext cx="3784720" cy="4351338"/>
          </a:xfr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29E9EBF-69E5-8217-E080-8BDAF0B9C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58" y="4415194"/>
            <a:ext cx="4105848" cy="1686160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947451-E1FE-2221-3106-952796E63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882" y="2110604"/>
            <a:ext cx="401058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D36C-7668-3D63-2ADA-181C1C33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added loop to continue asking for items</a:t>
            </a:r>
            <a:br>
              <a:rPr lang="en-GB" dirty="0"/>
            </a:br>
            <a:r>
              <a:rPr lang="en-GB" dirty="0"/>
              <a:t>q to break </a:t>
            </a:r>
          </a:p>
        </p:txBody>
      </p:sp>
      <p:pic>
        <p:nvPicPr>
          <p:cNvPr id="11" name="Content Placeholder 10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FE1E951-19AC-53F2-F09C-54BF06352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26" y="1507808"/>
            <a:ext cx="3089704" cy="5041096"/>
          </a:xfr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E78B0A-6938-73DE-1C75-CC373DD5C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75" y="1345533"/>
            <a:ext cx="1720470" cy="52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4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CA3A-EE4D-FB2D-166D-C46D8933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tip calculator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55A6516F-AD6A-1111-12B9-19970EBF0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493" y="1621745"/>
            <a:ext cx="5050393" cy="2925019"/>
          </a:xfrm>
        </p:spPr>
      </p:pic>
      <p:pic>
        <p:nvPicPr>
          <p:cNvPr id="7" name="Picture 6" descr="A screenshot of a menu&#10;&#10;AI-generated content may be incorrect.">
            <a:extLst>
              <a:ext uri="{FF2B5EF4-FFF2-40B4-BE49-F238E27FC236}">
                <a16:creationId xmlns:a16="http://schemas.microsoft.com/office/drawing/2014/main" id="{129AF40C-3584-DBFD-F5BE-3121B100A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1" y="1690688"/>
            <a:ext cx="3066473" cy="4818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3D0700-EFE0-32BE-0529-3D790C615069}"/>
              </a:ext>
            </a:extLst>
          </p:cNvPr>
          <p:cNvSpPr txBox="1"/>
          <p:nvPr/>
        </p:nvSpPr>
        <p:spPr>
          <a:xfrm>
            <a:off x="4717143" y="4746171"/>
            <a:ext cx="6516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Tip calculator function started, figure options work, no tip and custom not functional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83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61BB-984D-02C2-02B2-3BCD4BC9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custom option float error</a:t>
            </a:r>
          </a:p>
        </p:txBody>
      </p:sp>
      <p:pic>
        <p:nvPicPr>
          <p:cNvPr id="5" name="Content Placeholder 4" descr="A white background with red and blue text&#10;&#10;AI-generated content may be incorrect.">
            <a:extLst>
              <a:ext uri="{FF2B5EF4-FFF2-40B4-BE49-F238E27FC236}">
                <a16:creationId xmlns:a16="http://schemas.microsoft.com/office/drawing/2014/main" id="{FD017DD4-6E61-0717-1DBD-5621F13AB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3" y="2202986"/>
            <a:ext cx="7850945" cy="4289889"/>
          </a:xfr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CB9A00A-BE1A-F36C-2958-F8982C20D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249" y="2202986"/>
            <a:ext cx="4707415" cy="276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37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17F0-D53B-48C9-9C66-D170FA82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issue with decimals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669D17D-EB36-5D87-3912-18D1C8CD4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85" y="1491797"/>
            <a:ext cx="3472543" cy="4452758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73C773-5602-E286-FFF1-CD13F772E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462" y="1480911"/>
            <a:ext cx="3991532" cy="1609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2DE78-649E-F3C0-63EF-C57F62408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85" y="3307794"/>
            <a:ext cx="9656354" cy="625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EF39C4-29E1-C068-B0F9-83F8F3689295}"/>
              </a:ext>
            </a:extLst>
          </p:cNvPr>
          <p:cNvSpPr txBox="1"/>
          <p:nvPr/>
        </p:nvSpPr>
        <p:spPr>
          <a:xfrm>
            <a:off x="4470400" y="4513943"/>
            <a:ext cx="497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Round function rounds decimal and formats it to 2 decimal places due to (result, 2), the 2 meaning 2 decimal places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74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0F2E-8B48-E83A-BB71-784428C7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that states tip amount, bill, overall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D741AC3-CACC-29A2-1EA8-708929B70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8" y="1690688"/>
            <a:ext cx="6948733" cy="2555287"/>
          </a:xfrm>
        </p:spPr>
      </p:pic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BA306A6-1AE4-0A4E-45DA-5E729CF56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8" y="4495690"/>
            <a:ext cx="6163462" cy="214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3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4AA6-3DEB-D10E-949C-021FC16C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Response to 4</a:t>
            </a:r>
            <a:r>
              <a:rPr lang="en-GB" baseline="30000" dirty="0"/>
              <a:t>th</a:t>
            </a:r>
            <a:r>
              <a:rPr lang="en-GB" dirty="0"/>
              <a:t> attempted alternate way, works</a:t>
            </a:r>
            <a:br>
              <a:rPr lang="en-GB" dirty="0"/>
            </a:br>
            <a:endParaRPr lang="en-GB" dirty="0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A4C35D9-2748-56B6-BF4B-D33540234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7012"/>
            <a:ext cx="6600596" cy="4356702"/>
          </a:xfrm>
          <a:prstGeom prst="rect">
            <a:avLst/>
          </a:prstGeom>
        </p:spPr>
      </p:pic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38D63E5-DDC9-0AF5-8A8F-A6CEACD8B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73" y="1957012"/>
            <a:ext cx="5125165" cy="2029108"/>
          </a:xfrm>
        </p:spPr>
      </p:pic>
    </p:spTree>
    <p:extLst>
      <p:ext uri="{BB962C8B-B14F-4D97-AF65-F5344CB8AC3E}">
        <p14:creationId xmlns:p14="http://schemas.microsoft.com/office/powerpoint/2010/main" val="26411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D390-0729-2587-910F-C8589ECE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None option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A504311-59E3-9770-19A5-65271EB94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44" y="1540031"/>
            <a:ext cx="6136354" cy="2436883"/>
          </a:xfr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71B9201-67BE-CD32-3442-53E3FA55A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465" y="3976914"/>
            <a:ext cx="504895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4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</TotalTime>
  <Words>194</Words>
  <Application>Microsoft Office PowerPoint</Application>
  <PresentationFormat>Widescreen</PresentationFormat>
  <Paragraphs>23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screenshotting </vt:lpstr>
      <vt:lpstr>1st forming the menu and order functions</vt:lpstr>
      <vt:lpstr>2nd added loop to continue asking for items q to break </vt:lpstr>
      <vt:lpstr>3rd tip calculator</vt:lpstr>
      <vt:lpstr>4th custom option float error</vt:lpstr>
      <vt:lpstr>Format issue with decimals</vt:lpstr>
      <vt:lpstr>Result that states tip amount, bill, overall</vt:lpstr>
      <vt:lpstr>Response to 4th attempted alternate way, works </vt:lpstr>
      <vt:lpstr>None option</vt:lpstr>
      <vt:lpstr>Added a loop to repeat the entire process issue, bill doesn’t reset. Everything gets tabbed out to make second loop function, 2 while true</vt:lpstr>
      <vt:lpstr>PowerPoint Presentation</vt:lpstr>
      <vt:lpstr>Not a clue, no changes to code, format issue</vt:lpstr>
      <vt:lpstr>Resolution to format problem, change from f strings to round</vt:lpstr>
      <vt:lpstr>Capitalisation didn’t allow, need a lower block</vt:lpstr>
      <vt:lpstr>Continuation of page 14</vt:lpstr>
      <vt:lpstr>Continues even if you haven’t ordered anything with f</vt:lpstr>
      <vt:lpstr>Errors if you put a tip that isn’t part of the list</vt:lpstr>
      <vt:lpstr>Whatever this is</vt:lpstr>
      <vt:lpstr>Tipcalculator section needs all to be elif rather than 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1</cp:revision>
  <dcterms:created xsi:type="dcterms:W3CDTF">2025-02-10T10:36:22Z</dcterms:created>
  <dcterms:modified xsi:type="dcterms:W3CDTF">2025-02-12T10:54:17Z</dcterms:modified>
</cp:coreProperties>
</file>