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5" r:id="rId2"/>
    <p:sldId id="276" r:id="rId3"/>
    <p:sldId id="256" r:id="rId4"/>
    <p:sldId id="257" r:id="rId5"/>
    <p:sldId id="258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Stevenson" userId="dd223b88-ecd7-477f-9e48-1da1f7f9879b" providerId="ADAL" clId="{015D062C-AE9B-4691-8EB1-8C53BAFE8EA8}"/>
    <pc:docChg chg="custSel addSld delSld modSld">
      <pc:chgData name="Camilla Stevenson" userId="dd223b88-ecd7-477f-9e48-1da1f7f9879b" providerId="ADAL" clId="{015D062C-AE9B-4691-8EB1-8C53BAFE8EA8}" dt="2025-01-17T15:24:08.593" v="123" actId="20577"/>
      <pc:docMkLst>
        <pc:docMk/>
      </pc:docMkLst>
      <pc:sldChg chg="modSp mod">
        <pc:chgData name="Camilla Stevenson" userId="dd223b88-ecd7-477f-9e48-1da1f7f9879b" providerId="ADAL" clId="{015D062C-AE9B-4691-8EB1-8C53BAFE8EA8}" dt="2025-01-17T15:23:54.595" v="95" actId="20577"/>
        <pc:sldMkLst>
          <pc:docMk/>
          <pc:sldMk cId="845034948" sldId="274"/>
        </pc:sldMkLst>
        <pc:spChg chg="mod">
          <ac:chgData name="Camilla Stevenson" userId="dd223b88-ecd7-477f-9e48-1da1f7f9879b" providerId="ADAL" clId="{015D062C-AE9B-4691-8EB1-8C53BAFE8EA8}" dt="2025-01-17T15:23:54.595" v="95" actId="20577"/>
          <ac:spMkLst>
            <pc:docMk/>
            <pc:sldMk cId="845034948" sldId="274"/>
            <ac:spMk id="3" creationId="{B7D4B8E3-F82B-E755-3F67-5002E5B4DC86}"/>
          </ac:spMkLst>
        </pc:spChg>
      </pc:sldChg>
      <pc:sldChg chg="modSp new mod">
        <pc:chgData name="Camilla Stevenson" userId="dd223b88-ecd7-477f-9e48-1da1f7f9879b" providerId="ADAL" clId="{015D062C-AE9B-4691-8EB1-8C53BAFE8EA8}" dt="2025-01-17T14:22:39.833" v="90" actId="20577"/>
        <pc:sldMkLst>
          <pc:docMk/>
          <pc:sldMk cId="4083166417" sldId="275"/>
        </pc:sldMkLst>
        <pc:spChg chg="mod">
          <ac:chgData name="Camilla Stevenson" userId="dd223b88-ecd7-477f-9e48-1da1f7f9879b" providerId="ADAL" clId="{015D062C-AE9B-4691-8EB1-8C53BAFE8EA8}" dt="2025-01-17T14:20:33.879" v="8" actId="20577"/>
          <ac:spMkLst>
            <pc:docMk/>
            <pc:sldMk cId="4083166417" sldId="275"/>
            <ac:spMk id="2" creationId="{897BB791-2BAB-BFD5-25F5-4BA5E7A3BF98}"/>
          </ac:spMkLst>
        </pc:spChg>
        <pc:spChg chg="mod">
          <ac:chgData name="Camilla Stevenson" userId="dd223b88-ecd7-477f-9e48-1da1f7f9879b" providerId="ADAL" clId="{015D062C-AE9B-4691-8EB1-8C53BAFE8EA8}" dt="2025-01-17T14:22:39.833" v="90" actId="20577"/>
          <ac:spMkLst>
            <pc:docMk/>
            <pc:sldMk cId="4083166417" sldId="275"/>
            <ac:spMk id="3" creationId="{05DBA69A-A8D1-63AA-218A-96C8EC261598}"/>
          </ac:spMkLst>
        </pc:spChg>
      </pc:sldChg>
      <pc:sldChg chg="addSp delSp modSp new mod setBg">
        <pc:chgData name="Camilla Stevenson" userId="dd223b88-ecd7-477f-9e48-1da1f7f9879b" providerId="ADAL" clId="{015D062C-AE9B-4691-8EB1-8C53BAFE8EA8}" dt="2025-01-17T14:31:20.875" v="92" actId="6549"/>
        <pc:sldMkLst>
          <pc:docMk/>
          <pc:sldMk cId="3365241431" sldId="276"/>
        </pc:sldMkLst>
        <pc:spChg chg="mod">
          <ac:chgData name="Camilla Stevenson" userId="dd223b88-ecd7-477f-9e48-1da1f7f9879b" providerId="ADAL" clId="{015D062C-AE9B-4691-8EB1-8C53BAFE8EA8}" dt="2025-01-17T14:21:42.588" v="70" actId="26606"/>
          <ac:spMkLst>
            <pc:docMk/>
            <pc:sldMk cId="3365241431" sldId="276"/>
            <ac:spMk id="2" creationId="{17109594-ED47-9006-9FE1-F202B6642577}"/>
          </ac:spMkLst>
        </pc:spChg>
        <pc:spChg chg="mod">
          <ac:chgData name="Camilla Stevenson" userId="dd223b88-ecd7-477f-9e48-1da1f7f9879b" providerId="ADAL" clId="{015D062C-AE9B-4691-8EB1-8C53BAFE8EA8}" dt="2025-01-17T14:31:20.875" v="92" actId="6549"/>
          <ac:spMkLst>
            <pc:docMk/>
            <pc:sldMk cId="3365241431" sldId="276"/>
            <ac:spMk id="3" creationId="{667B8B1F-3529-B176-1DD9-6B27A6819D5B}"/>
          </ac:spMkLst>
        </pc:spChg>
        <pc:spChg chg="add del">
          <ac:chgData name="Camilla Stevenson" userId="dd223b88-ecd7-477f-9e48-1da1f7f9879b" providerId="ADAL" clId="{015D062C-AE9B-4691-8EB1-8C53BAFE8EA8}" dt="2025-01-17T14:21:58.969" v="73" actId="26606"/>
          <ac:spMkLst>
            <pc:docMk/>
            <pc:sldMk cId="3365241431" sldId="276"/>
            <ac:spMk id="9" creationId="{311973C2-EB8B-452A-A698-4A252FD3AE28}"/>
          </ac:spMkLst>
        </pc:spChg>
        <pc:spChg chg="add del">
          <ac:chgData name="Camilla Stevenson" userId="dd223b88-ecd7-477f-9e48-1da1f7f9879b" providerId="ADAL" clId="{015D062C-AE9B-4691-8EB1-8C53BAFE8EA8}" dt="2025-01-17T14:21:58.969" v="73" actId="26606"/>
          <ac:spMkLst>
            <pc:docMk/>
            <pc:sldMk cId="3365241431" sldId="276"/>
            <ac:spMk id="11" creationId="{10162E77-11AD-44A7-84EC-40C59EEFBD2E}"/>
          </ac:spMkLst>
        </pc:spChg>
        <pc:spChg chg="add">
          <ac:chgData name="Camilla Stevenson" userId="dd223b88-ecd7-477f-9e48-1da1f7f9879b" providerId="ADAL" clId="{015D062C-AE9B-4691-8EB1-8C53BAFE8EA8}" dt="2025-01-17T14:21:58.969" v="73" actId="26606"/>
          <ac:spMkLst>
            <pc:docMk/>
            <pc:sldMk cId="3365241431" sldId="276"/>
            <ac:spMk id="18" creationId="{311973C2-EB8B-452A-A698-4A252FD3AE28}"/>
          </ac:spMkLst>
        </pc:spChg>
        <pc:spChg chg="add">
          <ac:chgData name="Camilla Stevenson" userId="dd223b88-ecd7-477f-9e48-1da1f7f9879b" providerId="ADAL" clId="{015D062C-AE9B-4691-8EB1-8C53BAFE8EA8}" dt="2025-01-17T14:21:58.969" v="73" actId="26606"/>
          <ac:spMkLst>
            <pc:docMk/>
            <pc:sldMk cId="3365241431" sldId="276"/>
            <ac:spMk id="20" creationId="{10162E77-11AD-44A7-84EC-40C59EEFBD2E}"/>
          </ac:spMkLst>
        </pc:spChg>
        <pc:picChg chg="add mod">
          <ac:chgData name="Camilla Stevenson" userId="dd223b88-ecd7-477f-9e48-1da1f7f9879b" providerId="ADAL" clId="{015D062C-AE9B-4691-8EB1-8C53BAFE8EA8}" dt="2025-01-17T14:21:58.969" v="73" actId="26606"/>
          <ac:picMkLst>
            <pc:docMk/>
            <pc:sldMk cId="3365241431" sldId="276"/>
            <ac:picMk id="5" creationId="{41DFD97C-4C07-B87A-C943-3AD77AC3906D}"/>
          </ac:picMkLst>
        </pc:picChg>
        <pc:cxnChg chg="add del">
          <ac:chgData name="Camilla Stevenson" userId="dd223b88-ecd7-477f-9e48-1da1f7f9879b" providerId="ADAL" clId="{015D062C-AE9B-4691-8EB1-8C53BAFE8EA8}" dt="2025-01-17T14:21:58.969" v="73" actId="26606"/>
          <ac:cxnSpMkLst>
            <pc:docMk/>
            <pc:sldMk cId="3365241431" sldId="276"/>
            <ac:cxnSpMk id="13" creationId="{5AB158E9-1B40-4CD6-95F0-95CA11DF7B7A}"/>
          </ac:cxnSpMkLst>
        </pc:cxnChg>
        <pc:cxnChg chg="add">
          <ac:chgData name="Camilla Stevenson" userId="dd223b88-ecd7-477f-9e48-1da1f7f9879b" providerId="ADAL" clId="{015D062C-AE9B-4691-8EB1-8C53BAFE8EA8}" dt="2025-01-17T14:21:58.969" v="73" actId="26606"/>
          <ac:cxnSpMkLst>
            <pc:docMk/>
            <pc:sldMk cId="3365241431" sldId="276"/>
            <ac:cxnSpMk id="22" creationId="{5AB158E9-1B40-4CD6-95F0-95CA11DF7B7A}"/>
          </ac:cxnSpMkLst>
        </pc:cxnChg>
      </pc:sldChg>
      <pc:sldChg chg="modSp new mod">
        <pc:chgData name="Camilla Stevenson" userId="dd223b88-ecd7-477f-9e48-1da1f7f9879b" providerId="ADAL" clId="{015D062C-AE9B-4691-8EB1-8C53BAFE8EA8}" dt="2025-01-17T15:24:08.593" v="123" actId="20577"/>
        <pc:sldMkLst>
          <pc:docMk/>
          <pc:sldMk cId="3478196464" sldId="277"/>
        </pc:sldMkLst>
        <pc:spChg chg="mod">
          <ac:chgData name="Camilla Stevenson" userId="dd223b88-ecd7-477f-9e48-1da1f7f9879b" providerId="ADAL" clId="{015D062C-AE9B-4691-8EB1-8C53BAFE8EA8}" dt="2025-01-17T15:24:08.593" v="123" actId="20577"/>
          <ac:spMkLst>
            <pc:docMk/>
            <pc:sldMk cId="3478196464" sldId="277"/>
            <ac:spMk id="2" creationId="{E1DDEB53-BDCE-62B8-C9F7-7186AF6FE4F4}"/>
          </ac:spMkLst>
        </pc:spChg>
      </pc:sldChg>
      <pc:sldChg chg="new del">
        <pc:chgData name="Camilla Stevenson" userId="dd223b88-ecd7-477f-9e48-1da1f7f9879b" providerId="ADAL" clId="{015D062C-AE9B-4691-8EB1-8C53BAFE8EA8}" dt="2025-01-17T14:31:28.815" v="93" actId="47"/>
        <pc:sldMkLst>
          <pc:docMk/>
          <pc:sldMk cId="3795424727" sldId="277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23FB77-7910-4D99-B2E6-FA51114925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89E77A1-EB8A-4E8A-90B2-BF5C2DFD3010}">
      <dgm:prSet/>
      <dgm:spPr/>
      <dgm:t>
        <a:bodyPr/>
        <a:lstStyle/>
        <a:p>
          <a:pPr>
            <a:defRPr cap="all"/>
          </a:pPr>
          <a:r>
            <a:rPr lang="en-GB"/>
            <a:t>- Simplify code (modularity).</a:t>
          </a:r>
          <a:endParaRPr lang="en-US"/>
        </a:p>
      </dgm:t>
    </dgm:pt>
    <dgm:pt modelId="{433791F8-A278-4B81-AB5B-B09A478D0ADB}" type="parTrans" cxnId="{61EA3CBF-6490-46DC-B816-97E7EBAA0385}">
      <dgm:prSet/>
      <dgm:spPr/>
      <dgm:t>
        <a:bodyPr/>
        <a:lstStyle/>
        <a:p>
          <a:endParaRPr lang="en-US"/>
        </a:p>
      </dgm:t>
    </dgm:pt>
    <dgm:pt modelId="{3D5E196B-5459-4613-95C5-C21DB028AA69}" type="sibTrans" cxnId="{61EA3CBF-6490-46DC-B816-97E7EBAA0385}">
      <dgm:prSet/>
      <dgm:spPr/>
      <dgm:t>
        <a:bodyPr/>
        <a:lstStyle/>
        <a:p>
          <a:endParaRPr lang="en-US"/>
        </a:p>
      </dgm:t>
    </dgm:pt>
    <dgm:pt modelId="{D7B2DA01-474C-4B42-9072-B3210406AF9F}">
      <dgm:prSet/>
      <dgm:spPr/>
      <dgm:t>
        <a:bodyPr/>
        <a:lstStyle/>
        <a:p>
          <a:pPr>
            <a:defRPr cap="all"/>
          </a:pPr>
          <a:r>
            <a:rPr lang="en-GB"/>
            <a:t>- Reuse code (efficiency).</a:t>
          </a:r>
          <a:endParaRPr lang="en-US"/>
        </a:p>
      </dgm:t>
    </dgm:pt>
    <dgm:pt modelId="{B5C19C33-CEA6-4362-9FC6-FF155EDBC35C}" type="parTrans" cxnId="{20E80E20-C2C4-4BDD-8BB1-4CE9FDD98C1E}">
      <dgm:prSet/>
      <dgm:spPr/>
      <dgm:t>
        <a:bodyPr/>
        <a:lstStyle/>
        <a:p>
          <a:endParaRPr lang="en-US"/>
        </a:p>
      </dgm:t>
    </dgm:pt>
    <dgm:pt modelId="{01463331-D50E-4C81-A1A0-FC55555E1AD3}" type="sibTrans" cxnId="{20E80E20-C2C4-4BDD-8BB1-4CE9FDD98C1E}">
      <dgm:prSet/>
      <dgm:spPr/>
      <dgm:t>
        <a:bodyPr/>
        <a:lstStyle/>
        <a:p>
          <a:endParaRPr lang="en-US"/>
        </a:p>
      </dgm:t>
    </dgm:pt>
    <dgm:pt modelId="{C9463722-47F7-4350-9E63-509EEABE659C}">
      <dgm:prSet/>
      <dgm:spPr/>
      <dgm:t>
        <a:bodyPr/>
        <a:lstStyle/>
        <a:p>
          <a:pPr>
            <a:defRPr cap="all"/>
          </a:pPr>
          <a:r>
            <a:rPr lang="en-GB"/>
            <a:t>- Debug easily (isolation).</a:t>
          </a:r>
          <a:endParaRPr lang="en-US"/>
        </a:p>
      </dgm:t>
    </dgm:pt>
    <dgm:pt modelId="{88FDC8F7-CCCB-410A-90BC-D7B564D0A95F}" type="parTrans" cxnId="{AB850A1D-D83F-45F7-8B75-A8BAB5B146A4}">
      <dgm:prSet/>
      <dgm:spPr/>
      <dgm:t>
        <a:bodyPr/>
        <a:lstStyle/>
        <a:p>
          <a:endParaRPr lang="en-US"/>
        </a:p>
      </dgm:t>
    </dgm:pt>
    <dgm:pt modelId="{F47D9551-0A6C-45FC-8B3C-5768EBD43BB6}" type="sibTrans" cxnId="{AB850A1D-D83F-45F7-8B75-A8BAB5B146A4}">
      <dgm:prSet/>
      <dgm:spPr/>
      <dgm:t>
        <a:bodyPr/>
        <a:lstStyle/>
        <a:p>
          <a:endParaRPr lang="en-US"/>
        </a:p>
      </dgm:t>
    </dgm:pt>
    <dgm:pt modelId="{0F08FEDC-E6E2-4707-9202-8C24E76A2CAC}" type="pres">
      <dgm:prSet presAssocID="{0423FB77-7910-4D99-B2E6-FA511149253D}" presName="root" presStyleCnt="0">
        <dgm:presLayoutVars>
          <dgm:dir/>
          <dgm:resizeHandles val="exact"/>
        </dgm:presLayoutVars>
      </dgm:prSet>
      <dgm:spPr/>
    </dgm:pt>
    <dgm:pt modelId="{E17515DD-BBF2-472C-ACB1-CB0281275C5B}" type="pres">
      <dgm:prSet presAssocID="{289E77A1-EB8A-4E8A-90B2-BF5C2DFD3010}" presName="compNode" presStyleCnt="0"/>
      <dgm:spPr/>
    </dgm:pt>
    <dgm:pt modelId="{68BFC683-FF2F-47C9-BD55-00CDFE068754}" type="pres">
      <dgm:prSet presAssocID="{289E77A1-EB8A-4E8A-90B2-BF5C2DFD3010}" presName="iconBgRect" presStyleLbl="bgShp" presStyleIdx="0" presStyleCnt="3"/>
      <dgm:spPr/>
    </dgm:pt>
    <dgm:pt modelId="{EA71DC1F-94B0-47B7-8752-60191A6329B1}" type="pres">
      <dgm:prSet presAssocID="{289E77A1-EB8A-4E8A-90B2-BF5C2DFD30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6C97B5B-BA87-46D1-A06E-3394549780A1}" type="pres">
      <dgm:prSet presAssocID="{289E77A1-EB8A-4E8A-90B2-BF5C2DFD3010}" presName="spaceRect" presStyleCnt="0"/>
      <dgm:spPr/>
    </dgm:pt>
    <dgm:pt modelId="{A6AA7DA2-FFC7-4300-971C-360A083C45E4}" type="pres">
      <dgm:prSet presAssocID="{289E77A1-EB8A-4E8A-90B2-BF5C2DFD3010}" presName="textRect" presStyleLbl="revTx" presStyleIdx="0" presStyleCnt="3">
        <dgm:presLayoutVars>
          <dgm:chMax val="1"/>
          <dgm:chPref val="1"/>
        </dgm:presLayoutVars>
      </dgm:prSet>
      <dgm:spPr/>
    </dgm:pt>
    <dgm:pt modelId="{C704D941-608A-4ABF-9E73-33C1781839DE}" type="pres">
      <dgm:prSet presAssocID="{3D5E196B-5459-4613-95C5-C21DB028AA69}" presName="sibTrans" presStyleCnt="0"/>
      <dgm:spPr/>
    </dgm:pt>
    <dgm:pt modelId="{6CCF4292-09D0-4E71-B9CC-39864CE32CCB}" type="pres">
      <dgm:prSet presAssocID="{D7B2DA01-474C-4B42-9072-B3210406AF9F}" presName="compNode" presStyleCnt="0"/>
      <dgm:spPr/>
    </dgm:pt>
    <dgm:pt modelId="{7AC4F4F8-DC92-4F4E-AA0C-DE373704E4A1}" type="pres">
      <dgm:prSet presAssocID="{D7B2DA01-474C-4B42-9072-B3210406AF9F}" presName="iconBgRect" presStyleLbl="bgShp" presStyleIdx="1" presStyleCnt="3"/>
      <dgm:spPr/>
    </dgm:pt>
    <dgm:pt modelId="{86B66410-2E6A-44E9-8BDD-90959F610548}" type="pres">
      <dgm:prSet presAssocID="{D7B2DA01-474C-4B42-9072-B3210406AF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844754-802E-40DB-BC7B-0E67EC606361}" type="pres">
      <dgm:prSet presAssocID="{D7B2DA01-474C-4B42-9072-B3210406AF9F}" presName="spaceRect" presStyleCnt="0"/>
      <dgm:spPr/>
    </dgm:pt>
    <dgm:pt modelId="{E5CA7203-F9DF-4E1A-A186-80AE090D8E11}" type="pres">
      <dgm:prSet presAssocID="{D7B2DA01-474C-4B42-9072-B3210406AF9F}" presName="textRect" presStyleLbl="revTx" presStyleIdx="1" presStyleCnt="3">
        <dgm:presLayoutVars>
          <dgm:chMax val="1"/>
          <dgm:chPref val="1"/>
        </dgm:presLayoutVars>
      </dgm:prSet>
      <dgm:spPr/>
    </dgm:pt>
    <dgm:pt modelId="{283DE04C-DFAE-44A2-AD8F-21B6C00FFD55}" type="pres">
      <dgm:prSet presAssocID="{01463331-D50E-4C81-A1A0-FC55555E1AD3}" presName="sibTrans" presStyleCnt="0"/>
      <dgm:spPr/>
    </dgm:pt>
    <dgm:pt modelId="{E05D50D2-A998-4801-B939-56367CBBA02B}" type="pres">
      <dgm:prSet presAssocID="{C9463722-47F7-4350-9E63-509EEABE659C}" presName="compNode" presStyleCnt="0"/>
      <dgm:spPr/>
    </dgm:pt>
    <dgm:pt modelId="{DA648991-0214-4A02-B7B5-1A64A5FA017F}" type="pres">
      <dgm:prSet presAssocID="{C9463722-47F7-4350-9E63-509EEABE659C}" presName="iconBgRect" presStyleLbl="bgShp" presStyleIdx="2" presStyleCnt="3"/>
      <dgm:spPr/>
    </dgm:pt>
    <dgm:pt modelId="{1F2989DA-F506-45D8-A4AB-0325B0BCA081}" type="pres">
      <dgm:prSet presAssocID="{C9463722-47F7-4350-9E63-509EEABE65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B90D50E-DFDC-4F2B-8CF5-04BE2D774A8D}" type="pres">
      <dgm:prSet presAssocID="{C9463722-47F7-4350-9E63-509EEABE659C}" presName="spaceRect" presStyleCnt="0"/>
      <dgm:spPr/>
    </dgm:pt>
    <dgm:pt modelId="{321697DF-183F-428D-B469-EA0F16F1C6E9}" type="pres">
      <dgm:prSet presAssocID="{C9463722-47F7-4350-9E63-509EEABE659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850A1D-D83F-45F7-8B75-A8BAB5B146A4}" srcId="{0423FB77-7910-4D99-B2E6-FA511149253D}" destId="{C9463722-47F7-4350-9E63-509EEABE659C}" srcOrd="2" destOrd="0" parTransId="{88FDC8F7-CCCB-410A-90BC-D7B564D0A95F}" sibTransId="{F47D9551-0A6C-45FC-8B3C-5768EBD43BB6}"/>
    <dgm:cxn modelId="{20E80E20-C2C4-4BDD-8BB1-4CE9FDD98C1E}" srcId="{0423FB77-7910-4D99-B2E6-FA511149253D}" destId="{D7B2DA01-474C-4B42-9072-B3210406AF9F}" srcOrd="1" destOrd="0" parTransId="{B5C19C33-CEA6-4362-9FC6-FF155EDBC35C}" sibTransId="{01463331-D50E-4C81-A1A0-FC55555E1AD3}"/>
    <dgm:cxn modelId="{2DC0036C-1D8D-46C5-AD6D-7B643F446DEF}" type="presOf" srcId="{C9463722-47F7-4350-9E63-509EEABE659C}" destId="{321697DF-183F-428D-B469-EA0F16F1C6E9}" srcOrd="0" destOrd="0" presId="urn:microsoft.com/office/officeart/2018/5/layout/IconCircleLabelList"/>
    <dgm:cxn modelId="{F1E7BA80-006D-415A-AD2A-097363003E41}" type="presOf" srcId="{D7B2DA01-474C-4B42-9072-B3210406AF9F}" destId="{E5CA7203-F9DF-4E1A-A186-80AE090D8E11}" srcOrd="0" destOrd="0" presId="urn:microsoft.com/office/officeart/2018/5/layout/IconCircleLabelList"/>
    <dgm:cxn modelId="{6C6CFC80-E54D-4469-8F5C-D3440663BDAE}" type="presOf" srcId="{289E77A1-EB8A-4E8A-90B2-BF5C2DFD3010}" destId="{A6AA7DA2-FFC7-4300-971C-360A083C45E4}" srcOrd="0" destOrd="0" presId="urn:microsoft.com/office/officeart/2018/5/layout/IconCircleLabelList"/>
    <dgm:cxn modelId="{61EA3CBF-6490-46DC-B816-97E7EBAA0385}" srcId="{0423FB77-7910-4D99-B2E6-FA511149253D}" destId="{289E77A1-EB8A-4E8A-90B2-BF5C2DFD3010}" srcOrd="0" destOrd="0" parTransId="{433791F8-A278-4B81-AB5B-B09A478D0ADB}" sibTransId="{3D5E196B-5459-4613-95C5-C21DB028AA69}"/>
    <dgm:cxn modelId="{343290CD-0ED4-40E8-A596-0FABC9D165CF}" type="presOf" srcId="{0423FB77-7910-4D99-B2E6-FA511149253D}" destId="{0F08FEDC-E6E2-4707-9202-8C24E76A2CAC}" srcOrd="0" destOrd="0" presId="urn:microsoft.com/office/officeart/2018/5/layout/IconCircleLabelList"/>
    <dgm:cxn modelId="{269A8A8E-4AA9-43D3-B09F-03E3CD525864}" type="presParOf" srcId="{0F08FEDC-E6E2-4707-9202-8C24E76A2CAC}" destId="{E17515DD-BBF2-472C-ACB1-CB0281275C5B}" srcOrd="0" destOrd="0" presId="urn:microsoft.com/office/officeart/2018/5/layout/IconCircleLabelList"/>
    <dgm:cxn modelId="{5532CADC-50A7-4A56-8A2A-2DDCE95DC6F9}" type="presParOf" srcId="{E17515DD-BBF2-472C-ACB1-CB0281275C5B}" destId="{68BFC683-FF2F-47C9-BD55-00CDFE068754}" srcOrd="0" destOrd="0" presId="urn:microsoft.com/office/officeart/2018/5/layout/IconCircleLabelList"/>
    <dgm:cxn modelId="{C3692DC6-2DF9-44A7-9F87-FB34690DD3FB}" type="presParOf" srcId="{E17515DD-BBF2-472C-ACB1-CB0281275C5B}" destId="{EA71DC1F-94B0-47B7-8752-60191A6329B1}" srcOrd="1" destOrd="0" presId="urn:microsoft.com/office/officeart/2018/5/layout/IconCircleLabelList"/>
    <dgm:cxn modelId="{D31DC2A8-226F-4CF6-9C81-106D1BF8F587}" type="presParOf" srcId="{E17515DD-BBF2-472C-ACB1-CB0281275C5B}" destId="{D6C97B5B-BA87-46D1-A06E-3394549780A1}" srcOrd="2" destOrd="0" presId="urn:microsoft.com/office/officeart/2018/5/layout/IconCircleLabelList"/>
    <dgm:cxn modelId="{7F37FA2C-77E7-451D-AF14-6166348ACCBA}" type="presParOf" srcId="{E17515DD-BBF2-472C-ACB1-CB0281275C5B}" destId="{A6AA7DA2-FFC7-4300-971C-360A083C45E4}" srcOrd="3" destOrd="0" presId="urn:microsoft.com/office/officeart/2018/5/layout/IconCircleLabelList"/>
    <dgm:cxn modelId="{E63ADA5F-E786-413E-8FA0-2F98BCD70CCA}" type="presParOf" srcId="{0F08FEDC-E6E2-4707-9202-8C24E76A2CAC}" destId="{C704D941-608A-4ABF-9E73-33C1781839DE}" srcOrd="1" destOrd="0" presId="urn:microsoft.com/office/officeart/2018/5/layout/IconCircleLabelList"/>
    <dgm:cxn modelId="{3126A399-15D1-4C41-A743-445FC10ABCE0}" type="presParOf" srcId="{0F08FEDC-E6E2-4707-9202-8C24E76A2CAC}" destId="{6CCF4292-09D0-4E71-B9CC-39864CE32CCB}" srcOrd="2" destOrd="0" presId="urn:microsoft.com/office/officeart/2018/5/layout/IconCircleLabelList"/>
    <dgm:cxn modelId="{618CB653-06F8-4DF5-80C2-6C01F7904170}" type="presParOf" srcId="{6CCF4292-09D0-4E71-B9CC-39864CE32CCB}" destId="{7AC4F4F8-DC92-4F4E-AA0C-DE373704E4A1}" srcOrd="0" destOrd="0" presId="urn:microsoft.com/office/officeart/2018/5/layout/IconCircleLabelList"/>
    <dgm:cxn modelId="{985D06EA-0FCC-4A59-BD8F-B497413894F8}" type="presParOf" srcId="{6CCF4292-09D0-4E71-B9CC-39864CE32CCB}" destId="{86B66410-2E6A-44E9-8BDD-90959F610548}" srcOrd="1" destOrd="0" presId="urn:microsoft.com/office/officeart/2018/5/layout/IconCircleLabelList"/>
    <dgm:cxn modelId="{46F4F168-CA1C-49A9-87C0-BEABB6E3D5DB}" type="presParOf" srcId="{6CCF4292-09D0-4E71-B9CC-39864CE32CCB}" destId="{CC844754-802E-40DB-BC7B-0E67EC606361}" srcOrd="2" destOrd="0" presId="urn:microsoft.com/office/officeart/2018/5/layout/IconCircleLabelList"/>
    <dgm:cxn modelId="{5C59CEC8-DBDD-4644-83C3-C7021BCBDAD2}" type="presParOf" srcId="{6CCF4292-09D0-4E71-B9CC-39864CE32CCB}" destId="{E5CA7203-F9DF-4E1A-A186-80AE090D8E11}" srcOrd="3" destOrd="0" presId="urn:microsoft.com/office/officeart/2018/5/layout/IconCircleLabelList"/>
    <dgm:cxn modelId="{06805821-D9AE-421B-BE27-85B0B2992617}" type="presParOf" srcId="{0F08FEDC-E6E2-4707-9202-8C24E76A2CAC}" destId="{283DE04C-DFAE-44A2-AD8F-21B6C00FFD55}" srcOrd="3" destOrd="0" presId="urn:microsoft.com/office/officeart/2018/5/layout/IconCircleLabelList"/>
    <dgm:cxn modelId="{55E39937-2492-4C57-9A10-12F84FC54069}" type="presParOf" srcId="{0F08FEDC-E6E2-4707-9202-8C24E76A2CAC}" destId="{E05D50D2-A998-4801-B939-56367CBBA02B}" srcOrd="4" destOrd="0" presId="urn:microsoft.com/office/officeart/2018/5/layout/IconCircleLabelList"/>
    <dgm:cxn modelId="{7DD01D84-CB0E-4D72-A444-ADFBB004AAF4}" type="presParOf" srcId="{E05D50D2-A998-4801-B939-56367CBBA02B}" destId="{DA648991-0214-4A02-B7B5-1A64A5FA017F}" srcOrd="0" destOrd="0" presId="urn:microsoft.com/office/officeart/2018/5/layout/IconCircleLabelList"/>
    <dgm:cxn modelId="{E236AF9E-603D-4308-B931-DF5B10525D17}" type="presParOf" srcId="{E05D50D2-A998-4801-B939-56367CBBA02B}" destId="{1F2989DA-F506-45D8-A4AB-0325B0BCA081}" srcOrd="1" destOrd="0" presId="urn:microsoft.com/office/officeart/2018/5/layout/IconCircleLabelList"/>
    <dgm:cxn modelId="{5A85B8B1-8E3E-4CE0-94E8-5E23AAF4FA96}" type="presParOf" srcId="{E05D50D2-A998-4801-B939-56367CBBA02B}" destId="{CB90D50E-DFDC-4F2B-8CF5-04BE2D774A8D}" srcOrd="2" destOrd="0" presId="urn:microsoft.com/office/officeart/2018/5/layout/IconCircleLabelList"/>
    <dgm:cxn modelId="{885F37EB-9870-4AF0-8625-B38B80E714BE}" type="presParOf" srcId="{E05D50D2-A998-4801-B939-56367CBBA02B}" destId="{321697DF-183F-428D-B469-EA0F16F1C6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FC683-FF2F-47C9-BD55-00CDFE068754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1DC1F-94B0-47B7-8752-60191A6329B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A7DA2-FFC7-4300-971C-360A083C45E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- Simplify code (modularity).</a:t>
          </a:r>
          <a:endParaRPr lang="en-US" sz="2500" kern="1200"/>
        </a:p>
      </dsp:txBody>
      <dsp:txXfrm>
        <a:off x="46529" y="2703902"/>
        <a:ext cx="2418750" cy="720000"/>
      </dsp:txXfrm>
    </dsp:sp>
    <dsp:sp modelId="{7AC4F4F8-DC92-4F4E-AA0C-DE373704E4A1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66410-2E6A-44E9-8BDD-90959F61054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A7203-F9DF-4E1A-A186-80AE090D8E1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- Reuse code (efficiency).</a:t>
          </a:r>
          <a:endParaRPr lang="en-US" sz="2500" kern="1200"/>
        </a:p>
      </dsp:txBody>
      <dsp:txXfrm>
        <a:off x="2888560" y="2703902"/>
        <a:ext cx="2418750" cy="720000"/>
      </dsp:txXfrm>
    </dsp:sp>
    <dsp:sp modelId="{DA648991-0214-4A02-B7B5-1A64A5FA017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2989DA-F506-45D8-A4AB-0325B0BCA081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697DF-183F-428D-B469-EA0F16F1C6E9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500" kern="1200"/>
            <a:t>- Debug easily (isolation).</a:t>
          </a:r>
          <a:endParaRPr lang="en-US" sz="2500" kern="1200"/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03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0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98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3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4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7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4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B791-2BAB-BFD5-25F5-4BA5E7A3B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Starter: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DBA69A-A8D1-63AA-218A-96C8EC261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Kahoot</a:t>
            </a:r>
          </a:p>
        </p:txBody>
      </p:sp>
    </p:spTree>
    <p:extLst>
      <p:ext uri="{BB962C8B-B14F-4D97-AF65-F5344CB8AC3E}">
        <p14:creationId xmlns:p14="http://schemas.microsoft.com/office/powerpoint/2010/main" val="4083166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A9302-267C-CB6B-64C3-A47EE5DE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Step 2: Plan and Write the Function (10 minutes)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0E9C-F9BF-DC2E-EFAF-97BA8863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Input:</a:t>
            </a:r>
          </a:p>
          <a:p>
            <a:r>
              <a:rPr lang="en-GB" dirty="0"/>
              <a:t>The function should accept one input: a number (e.g., 5, -3, or 2.5).</a:t>
            </a:r>
          </a:p>
          <a:p>
            <a:r>
              <a:rPr lang="en-GB" dirty="0"/>
              <a:t>Think about the type of input—use numbers (integer or float).</a:t>
            </a:r>
          </a:p>
          <a:p>
            <a:endParaRPr lang="en-GB" dirty="0"/>
          </a:p>
          <a:p>
            <a:r>
              <a:rPr lang="en-GB" b="1" u="sng" dirty="0"/>
              <a:t>Output:</a:t>
            </a:r>
          </a:p>
          <a:p>
            <a:r>
              <a:rPr lang="en-GB" dirty="0"/>
              <a:t>The function should return the input multiplied by 2.</a:t>
            </a:r>
          </a:p>
          <a:p>
            <a:r>
              <a:rPr lang="en-GB" dirty="0"/>
              <a:t>Use the return keyword to send the result back.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DE303-73C4-F2B0-9A75-817B051998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047"/>
          <a:stretch/>
        </p:blipFill>
        <p:spPr>
          <a:xfrm>
            <a:off x="822960" y="5120640"/>
            <a:ext cx="7747253" cy="6088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70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D048-A2CB-1CCA-DAA4-939DDEF15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1104"/>
          </a:xfrm>
        </p:spPr>
        <p:txBody>
          <a:bodyPr>
            <a:normAutofit fontScale="90000"/>
          </a:bodyPr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Part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07B9A7F-0B23-507E-7DD6-C42DE152DB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181" y="665779"/>
            <a:ext cx="7983140" cy="24707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F069A-9CF4-83F9-26B7-0F2259C57CC9}"/>
              </a:ext>
            </a:extLst>
          </p:cNvPr>
          <p:cNvSpPr txBox="1"/>
          <p:nvPr/>
        </p:nvSpPr>
        <p:spPr>
          <a:xfrm>
            <a:off x="671180" y="3322906"/>
            <a:ext cx="801561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 dirty="0"/>
              <a:t>Function Definition:</a:t>
            </a:r>
          </a:p>
          <a:p>
            <a:r>
              <a:rPr lang="en-GB" b="1" dirty="0">
                <a:solidFill>
                  <a:srgbClr val="FF0000"/>
                </a:solidFill>
              </a:rPr>
              <a:t>def </a:t>
            </a:r>
            <a:r>
              <a:rPr lang="en-GB" b="1" dirty="0" err="1">
                <a:solidFill>
                  <a:srgbClr val="FF0000"/>
                </a:solidFill>
              </a:rPr>
              <a:t>double_number</a:t>
            </a:r>
            <a:r>
              <a:rPr lang="en-GB" b="1" dirty="0">
                <a:solidFill>
                  <a:srgbClr val="FF0000"/>
                </a:solidFill>
              </a:rPr>
              <a:t>(number):</a:t>
            </a:r>
          </a:p>
          <a:p>
            <a:r>
              <a:rPr lang="en-GB" b="1" dirty="0"/>
              <a:t>This line defines a function named </a:t>
            </a:r>
            <a:r>
              <a:rPr lang="en-GB" b="1" dirty="0" err="1"/>
              <a:t>double_number</a:t>
            </a:r>
            <a:r>
              <a:rPr lang="en-GB" b="1" dirty="0"/>
              <a:t>, which takes one input, called number.</a:t>
            </a:r>
          </a:p>
          <a:p>
            <a:endParaRPr lang="en-GB" b="1" dirty="0"/>
          </a:p>
          <a:p>
            <a:r>
              <a:rPr lang="en-GB" b="1" dirty="0"/>
              <a:t>The lines between the triple double quotes (</a:t>
            </a:r>
            <a:r>
              <a:rPr lang="en-GB" b="1" dirty="0">
                <a:solidFill>
                  <a:srgbClr val="FF0000"/>
                </a:solidFill>
              </a:rPr>
              <a:t>"""</a:t>
            </a:r>
            <a:r>
              <a:rPr lang="en-GB" b="1" dirty="0"/>
              <a:t>) explain what the function does:</a:t>
            </a:r>
          </a:p>
          <a:p>
            <a:endParaRPr lang="en-GB" b="1" dirty="0"/>
          </a:p>
          <a:p>
            <a:r>
              <a:rPr lang="en-GB" b="1" dirty="0">
                <a:solidFill>
                  <a:srgbClr val="FF0000"/>
                </a:solidFill>
              </a:rPr>
              <a:t>return number*2</a:t>
            </a:r>
          </a:p>
          <a:p>
            <a:r>
              <a:rPr lang="en-GB" b="1" dirty="0"/>
              <a:t>This calculates the result of multiplying number by 2.It then sends (or "returns") that result back to wherever the function was called.</a:t>
            </a:r>
          </a:p>
        </p:txBody>
      </p:sp>
    </p:spTree>
    <p:extLst>
      <p:ext uri="{BB962C8B-B14F-4D97-AF65-F5344CB8AC3E}">
        <p14:creationId xmlns:p14="http://schemas.microsoft.com/office/powerpoint/2010/main" val="80079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D69D40-ECBB-09C5-C1E3-F6A9CC08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1404"/>
            <a:ext cx="8180320" cy="21852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39B90-655F-8B31-56F1-9663A7AC41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1"/>
          <a:stretch/>
        </p:blipFill>
        <p:spPr>
          <a:xfrm>
            <a:off x="423116" y="2375108"/>
            <a:ext cx="4774323" cy="1090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9066AC-73B8-DBB7-1E78-6BD222B481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6"/>
          <a:stretch/>
        </p:blipFill>
        <p:spPr>
          <a:xfrm>
            <a:off x="423116" y="3429000"/>
            <a:ext cx="6244904" cy="1011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2302C2-9517-258E-E271-087B57F1811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05"/>
          <a:stretch/>
        </p:blipFill>
        <p:spPr>
          <a:xfrm>
            <a:off x="423116" y="4440141"/>
            <a:ext cx="5610065" cy="12618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2E33D42-C6DB-0896-2B3D-70A7FD5F275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8660"/>
          <a:stretch/>
        </p:blipFill>
        <p:spPr>
          <a:xfrm>
            <a:off x="457200" y="5701969"/>
            <a:ext cx="5530917" cy="80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06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12D6-F909-CA4B-AFB9-9454B5E4E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D5D5-9868-7A08-816F-8BF57ADED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90966"/>
            <a:ext cx="8303342" cy="40048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number = float(</a:t>
            </a:r>
            <a:r>
              <a:rPr lang="en-GB" sz="1800" dirty="0" err="1">
                <a:solidFill>
                  <a:srgbClr val="FF0000"/>
                </a:solidFill>
              </a:rPr>
              <a:t>user_input</a:t>
            </a:r>
            <a:r>
              <a:rPr lang="en-GB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sz="1800" dirty="0"/>
              <a:t>This converts the user's input (which is a string) into a floating-point number.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result = </a:t>
            </a:r>
            <a:r>
              <a:rPr lang="en-GB" sz="1800" dirty="0" err="1">
                <a:solidFill>
                  <a:srgbClr val="FF0000"/>
                </a:solidFill>
              </a:rPr>
              <a:t>double_number</a:t>
            </a:r>
            <a:r>
              <a:rPr lang="en-GB" sz="1800" dirty="0">
                <a:solidFill>
                  <a:srgbClr val="FF0000"/>
                </a:solidFill>
              </a:rPr>
              <a:t>(number)</a:t>
            </a:r>
          </a:p>
          <a:p>
            <a:pPr marL="0" indent="0">
              <a:buNone/>
            </a:pPr>
            <a:r>
              <a:rPr lang="en-GB" sz="1800" dirty="0"/>
              <a:t>This calls the </a:t>
            </a:r>
            <a:r>
              <a:rPr lang="en-GB" sz="1800" dirty="0" err="1"/>
              <a:t>double_number</a:t>
            </a:r>
            <a:r>
              <a:rPr lang="en-GB" sz="1800" dirty="0"/>
              <a:t> function (defined earlier)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print(</a:t>
            </a:r>
            <a:r>
              <a:rPr lang="en-GB" sz="1800" dirty="0" err="1">
                <a:solidFill>
                  <a:srgbClr val="FF0000"/>
                </a:solidFill>
              </a:rPr>
              <a:t>f"The</a:t>
            </a:r>
            <a:r>
              <a:rPr lang="en-GB" sz="1800" dirty="0">
                <a:solidFill>
                  <a:srgbClr val="FF0000"/>
                </a:solidFill>
              </a:rPr>
              <a:t> double of {number} is {result}.")</a:t>
            </a:r>
          </a:p>
          <a:p>
            <a:pPr marL="0" indent="0">
              <a:buNone/>
            </a:pPr>
            <a:r>
              <a:rPr lang="en-GB" sz="1800" dirty="0"/>
              <a:t>This prints the result in a friendly way using an f-string. (An f-string lets you put variables or math directly inside a sentence by using {}. It's an easy way to create sentences with values included.)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0000"/>
                </a:solidFill>
              </a:rPr>
              <a:t>except </a:t>
            </a:r>
            <a:r>
              <a:rPr lang="en-GB" sz="1800" dirty="0" err="1">
                <a:solidFill>
                  <a:srgbClr val="FF0000"/>
                </a:solidFill>
              </a:rPr>
              <a:t>ValueError</a:t>
            </a:r>
            <a:r>
              <a:rPr lang="en-GB" sz="18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GB" sz="1800" dirty="0"/>
              <a:t>If the user enters something that cannot be converted to a number (like "</a:t>
            </a:r>
            <a:r>
              <a:rPr lang="en-GB" sz="1800" dirty="0" err="1"/>
              <a:t>abc</a:t>
            </a:r>
            <a:r>
              <a:rPr lang="en-GB" sz="1800" dirty="0"/>
              <a:t>" or "hello"), the float(</a:t>
            </a:r>
            <a:r>
              <a:rPr lang="en-GB" sz="1800" dirty="0" err="1"/>
              <a:t>user_input</a:t>
            </a:r>
            <a:r>
              <a:rPr lang="en-GB" sz="1800" dirty="0"/>
              <a:t>) line will cause an error. This except block catches that error and prevents the program from crashing.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9D988-A849-A0D4-5D51-B7F605A9D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55" t="15630" r="8637"/>
          <a:stretch/>
        </p:blipFill>
        <p:spPr>
          <a:xfrm>
            <a:off x="403122" y="86499"/>
            <a:ext cx="8229599" cy="23009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4701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6E63-3C96-54FC-1658-D12CC0AE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7E539-7A83-2DAE-D185-AEEBF2332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9BA6E-F179-46F4-6E98-26353B7E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637"/>
            <a:ext cx="8353497" cy="60180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412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107F-B585-006C-4F61-6D2087B7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Extension Task: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B8E3-F82B-E755-3F67-5002E5B4D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Task: Create a function called </a:t>
            </a:r>
            <a:r>
              <a:rPr lang="en-GB" dirty="0" err="1"/>
              <a:t>create_greeting</a:t>
            </a:r>
            <a:r>
              <a:rPr lang="en-GB" dirty="0"/>
              <a:t> that takes a name as input and returns a personalised greeting.</a:t>
            </a:r>
          </a:p>
          <a:p>
            <a:endParaRPr lang="en-GB" dirty="0"/>
          </a:p>
          <a:p>
            <a:r>
              <a:rPr lang="en-GB" dirty="0"/>
              <a:t>If a name is given, return: "Hello, [name]!".</a:t>
            </a:r>
          </a:p>
          <a:p>
            <a:r>
              <a:rPr lang="en-GB" dirty="0"/>
              <a:t>If no name is provided, return: "Hello, Stranger!".</a:t>
            </a:r>
          </a:p>
          <a:p>
            <a:endParaRPr lang="en-GB" dirty="0"/>
          </a:p>
          <a:p>
            <a:r>
              <a:rPr lang="en-GB" b="1" u="sng" dirty="0"/>
              <a:t>Example:</a:t>
            </a:r>
          </a:p>
          <a:p>
            <a:r>
              <a:rPr lang="en-GB" dirty="0"/>
              <a:t>Input: "Alice" → Output: "Hello, Alice!“</a:t>
            </a:r>
          </a:p>
          <a:p>
            <a:r>
              <a:rPr lang="en-GB" dirty="0"/>
              <a:t>Input: "" → Output: "Hello, Stranger!“</a:t>
            </a:r>
          </a:p>
          <a:p>
            <a:endParaRPr lang="en-GB" dirty="0"/>
          </a:p>
          <a:p>
            <a:r>
              <a:rPr lang="en-GB" dirty="0"/>
              <a:t>Extra Challenge: Add another message to the greeting, like: "Have a great day!".</a:t>
            </a:r>
          </a:p>
        </p:txBody>
      </p:sp>
    </p:spTree>
    <p:extLst>
      <p:ext uri="{BB962C8B-B14F-4D97-AF65-F5344CB8AC3E}">
        <p14:creationId xmlns:p14="http://schemas.microsoft.com/office/powerpoint/2010/main" val="84503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Take a 30-minute break.</a:t>
            </a:r>
          </a:p>
          <a:p>
            <a:r>
              <a:t>- Stretch, grab a coffee, and prepare for the next session!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DEB53-BDCE-62B8-C9F7-7186AF6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Labs – </a:t>
            </a:r>
            <a:r>
              <a:rPr lang="en-GB"/>
              <a:t>Functions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597C-81F4-AFCA-FF5F-7831125A2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19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109594-ED47-9006-9FE1-F202B664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34946"/>
            <a:ext cx="4776107" cy="1450757"/>
          </a:xfrm>
        </p:spPr>
        <p:txBody>
          <a:bodyPr>
            <a:normAutofit/>
          </a:bodyPr>
          <a:lstStyle/>
          <a:p>
            <a:r>
              <a:rPr lang="en-GB" dirty="0"/>
              <a:t>Blue Monday </a:t>
            </a:r>
          </a:p>
        </p:txBody>
      </p:sp>
      <p:pic>
        <p:nvPicPr>
          <p:cNvPr id="5" name="Picture 4" descr="A Buddha figurine with a person sitting on the background holding a beaded necklace">
            <a:extLst>
              <a:ext uri="{FF2B5EF4-FFF2-40B4-BE49-F238E27FC236}">
                <a16:creationId xmlns:a16="http://schemas.microsoft.com/office/drawing/2014/main" id="{41DFD97C-4C07-B87A-C943-3AD77AC3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71" r="10821" b="-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65712" y="2085703"/>
            <a:ext cx="462801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B8B1F-3529-B176-1DD9-6B27A681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2198913"/>
            <a:ext cx="4776107" cy="4329701"/>
          </a:xfrm>
        </p:spPr>
        <p:txBody>
          <a:bodyPr>
            <a:normAutofit/>
          </a:bodyPr>
          <a:lstStyle/>
          <a:p>
            <a:r>
              <a:rPr lang="en-GB" sz="1600" dirty="0"/>
              <a:t>We’ve been asked to support the </a:t>
            </a:r>
            <a:r>
              <a:rPr lang="en-GB" sz="1600" b="1" dirty="0"/>
              <a:t>Blue Monday activities</a:t>
            </a:r>
            <a:r>
              <a:rPr lang="en-GB" sz="1600" dirty="0"/>
              <a:t>, and I’ve said that our class will attend the </a:t>
            </a:r>
            <a:r>
              <a:rPr lang="en-GB" sz="1600" b="1" dirty="0"/>
              <a:t>9.45 am Yoga/Meditative Movement session</a:t>
            </a:r>
            <a:r>
              <a:rPr lang="en-GB" sz="1600" dirty="0"/>
              <a:t> with Darryl in </a:t>
            </a:r>
            <a:r>
              <a:rPr lang="en-GB" sz="1600" b="1" dirty="0"/>
              <a:t>G.16</a:t>
            </a:r>
            <a:r>
              <a:rPr lang="en-GB" sz="1600" dirty="0"/>
              <a:t> as a group. </a:t>
            </a:r>
          </a:p>
          <a:p>
            <a:r>
              <a:rPr lang="en-GB" sz="1600" dirty="0"/>
              <a:t>Here’s what else is happening throughout the morning: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10.15 am:</a:t>
            </a:r>
            <a:r>
              <a:rPr lang="en-GB" sz="1600" dirty="0"/>
              <a:t> Psychology/Health Student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11.00 am:</a:t>
            </a:r>
            <a:r>
              <a:rPr lang="en-GB" sz="1600" dirty="0"/>
              <a:t> Yoga/Meditative Movement (repeat session)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From 11.30 am:</a:t>
            </a:r>
            <a:r>
              <a:rPr lang="en-GB" sz="1600" dirty="0"/>
              <a:t> Y3 Sport students sharing research on Physical Activity (PA) &amp; Mental Health (MH)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All morning:</a:t>
            </a:r>
            <a:r>
              <a:rPr lang="en-GB" sz="1600" dirty="0"/>
              <a:t> Resource display by Health students, plus insights from the Welfare team and CUSU New Manager Catherine.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6524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Understanding, Writing, and Implementing Functions in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Understand the concept and purpose of functions.</a:t>
            </a:r>
          </a:p>
          <a:p>
            <a:r>
              <a:t>- Write simple functions and use return values.</a:t>
            </a:r>
          </a:p>
          <a:p>
            <a:r>
              <a:t>- Create multi-return functions.</a:t>
            </a:r>
          </a:p>
          <a:p>
            <a:r>
              <a:t>- Implement multiple functions in a program.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What is a Function?</a:t>
            </a:r>
          </a:p>
          <a:p>
            <a:r>
              <a:rPr dirty="0"/>
              <a:t>- A reusable block of code that performs a specific task.</a:t>
            </a:r>
          </a:p>
          <a:p>
            <a:endParaRPr dirty="0"/>
          </a:p>
          <a:p>
            <a:endParaRPr dirty="0"/>
          </a:p>
        </p:txBody>
      </p:sp>
      <p:pic>
        <p:nvPicPr>
          <p:cNvPr id="1026" name="Picture 2" descr="How to Call a Function in Python (Example)">
            <a:extLst>
              <a:ext uri="{FF2B5EF4-FFF2-40B4-BE49-F238E27FC236}">
                <a16:creationId xmlns:a16="http://schemas.microsoft.com/office/drawing/2014/main" id="{734F3BED-C012-8690-F648-E3C444446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3" y="2822786"/>
            <a:ext cx="7388481" cy="353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EBB9-D5AD-8A2C-28DE-5A48929B4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68" y="366091"/>
            <a:ext cx="7533018" cy="8777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GB" sz="6000" dirty="0">
                <a:solidFill>
                  <a:schemeClr val="tx1"/>
                </a:solidFill>
              </a:rPr>
              <a:t>- How Functions help: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3A5DDD-D26B-C98E-786E-94C4186B29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3395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134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EBF5-0721-9E07-E9D3-EE0D7AB0F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DDF94-E9D2-B036-5205-8344DE13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Task Overview:</a:t>
            </a:r>
          </a:p>
          <a:p>
            <a:r>
              <a:rPr lang="en-GB" dirty="0"/>
              <a:t>Write a function that takes a number as input and returns double its value.</a:t>
            </a:r>
          </a:p>
          <a:p>
            <a:r>
              <a:rPr lang="en-GB" b="1" u="sng" dirty="0"/>
              <a:t>Example Input/Output:</a:t>
            </a:r>
          </a:p>
          <a:p>
            <a:r>
              <a:rPr lang="en-GB" dirty="0"/>
              <a:t>Input: 5</a:t>
            </a:r>
          </a:p>
          <a:p>
            <a:r>
              <a:rPr lang="en-GB" dirty="0"/>
              <a:t>Output: 10</a:t>
            </a:r>
          </a:p>
        </p:txBody>
      </p:sp>
    </p:spTree>
    <p:extLst>
      <p:ext uri="{BB962C8B-B14F-4D97-AF65-F5344CB8AC3E}">
        <p14:creationId xmlns:p14="http://schemas.microsoft.com/office/powerpoint/2010/main" val="255838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E57D-6AAF-E90F-A1EE-A915D4FE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CA95-196E-A79E-8C6F-1BA2EDDD7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/>
              <a:t>Plan Your Function </a:t>
            </a:r>
          </a:p>
          <a:p>
            <a:r>
              <a:rPr lang="en-GB" dirty="0"/>
              <a:t>Discuss with your group and plan the following: </a:t>
            </a:r>
          </a:p>
          <a:p>
            <a:r>
              <a:rPr lang="en-GB" dirty="0"/>
              <a:t>- What will the function name be? </a:t>
            </a:r>
          </a:p>
          <a:p>
            <a:r>
              <a:rPr lang="en-GB" dirty="0"/>
              <a:t>- What will the input be? </a:t>
            </a:r>
          </a:p>
          <a:p>
            <a:r>
              <a:rPr lang="en-GB" dirty="0"/>
              <a:t>- What will the function return? </a:t>
            </a:r>
          </a:p>
        </p:txBody>
      </p:sp>
    </p:spTree>
    <p:extLst>
      <p:ext uri="{BB962C8B-B14F-4D97-AF65-F5344CB8AC3E}">
        <p14:creationId xmlns:p14="http://schemas.microsoft.com/office/powerpoint/2010/main" val="135668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AB69F-18FB-8739-58C0-B33D7D841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EE0D-5C54-8598-8449-2ED4282F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1: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8050-4438-04AE-91F8-E3828698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will the function name be?</a:t>
            </a:r>
          </a:p>
          <a:p>
            <a:r>
              <a:rPr lang="en-GB" b="1" dirty="0"/>
              <a:t>Example Answer: </a:t>
            </a:r>
            <a:r>
              <a:rPr lang="en-GB" b="1" dirty="0" err="1"/>
              <a:t>double_number</a:t>
            </a:r>
            <a:endParaRPr lang="en-GB" b="1" dirty="0"/>
          </a:p>
          <a:p>
            <a:r>
              <a:rPr lang="en-GB" dirty="0"/>
              <a:t>What will the input be?</a:t>
            </a:r>
          </a:p>
          <a:p>
            <a:r>
              <a:rPr lang="en-GB" b="1" dirty="0"/>
              <a:t>Example Answer: A single number (e.g., 5).</a:t>
            </a:r>
          </a:p>
          <a:p>
            <a:r>
              <a:rPr lang="en-GB" dirty="0"/>
              <a:t>What will the function return?</a:t>
            </a:r>
          </a:p>
          <a:p>
            <a:r>
              <a:rPr lang="en-GB" b="1" dirty="0"/>
              <a:t>Example Answer: Double the input (e.g., 10).</a:t>
            </a:r>
          </a:p>
        </p:txBody>
      </p:sp>
    </p:spTree>
    <p:extLst>
      <p:ext uri="{BB962C8B-B14F-4D97-AF65-F5344CB8AC3E}">
        <p14:creationId xmlns:p14="http://schemas.microsoft.com/office/powerpoint/2010/main" val="28342801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127</TotalTime>
  <Words>734</Words>
  <Application>Microsoft Office PowerPoint</Application>
  <PresentationFormat>On-screen Show (4:3)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Starter:</vt:lpstr>
      <vt:lpstr>Blue Monday </vt:lpstr>
      <vt:lpstr>Introduction to Functions</vt:lpstr>
      <vt:lpstr>Objectives</vt:lpstr>
      <vt:lpstr>Functions Introduction</vt:lpstr>
      <vt:lpstr>- How Functions help:</vt:lpstr>
      <vt:lpstr>Practice:</vt:lpstr>
      <vt:lpstr>Step 1:</vt:lpstr>
      <vt:lpstr>Step 1: Ideas</vt:lpstr>
      <vt:lpstr>Step 2: Plan and Write the Function (10 minutes)</vt:lpstr>
      <vt:lpstr>1st Part</vt:lpstr>
      <vt:lpstr>PowerPoint Presentation</vt:lpstr>
      <vt:lpstr>PowerPoint Presentation</vt:lpstr>
      <vt:lpstr>PowerPoint Presentation</vt:lpstr>
      <vt:lpstr>Extension Task:</vt:lpstr>
      <vt:lpstr>Break</vt:lpstr>
      <vt:lpstr>Labs – Functions Worksheet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Camilla Stevenson</cp:lastModifiedBy>
  <cp:revision>2</cp:revision>
  <dcterms:created xsi:type="dcterms:W3CDTF">2013-01-27T09:14:16Z</dcterms:created>
  <dcterms:modified xsi:type="dcterms:W3CDTF">2025-01-17T15:24:11Z</dcterms:modified>
  <cp:category/>
</cp:coreProperties>
</file>