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63"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882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61222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9151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8309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8409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406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85508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44029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2/7/2025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1523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2/7/2025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91614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87981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2/7/2025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7764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Writing a Portfolio in Third Person</a:t>
            </a:r>
          </a:p>
        </p:txBody>
      </p:sp>
      <p:sp>
        <p:nvSpPr>
          <p:cNvPr id="3" name="Subtitle 2"/>
          <p:cNvSpPr>
            <a:spLocks noGrp="1"/>
          </p:cNvSpPr>
          <p:nvPr>
            <p:ph type="subTitle" idx="1"/>
          </p:nvPr>
        </p:nvSpPr>
        <p:spPr/>
        <p:txBody>
          <a:bodyPr/>
          <a:lstStyle/>
          <a:p>
            <a:r>
              <a:t>Follow-up Lesson on Writing and Marking Portfolios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Writing a Portfolio in Third Person</a:t>
            </a:r>
          </a:p>
        </p:txBody>
      </p:sp>
      <p:sp>
        <p:nvSpPr>
          <p:cNvPr id="3" name="Content Placeholder 2"/>
          <p:cNvSpPr>
            <a:spLocks noGrp="1"/>
          </p:cNvSpPr>
          <p:nvPr>
            <p:ph idx="1"/>
          </p:nvPr>
        </p:nvSpPr>
        <p:spPr/>
        <p:txBody>
          <a:bodyPr/>
          <a:lstStyle/>
          <a:p>
            <a:r>
              <a:rPr dirty="0"/>
              <a:t>When writing a portfolio, it is important to present your work in the third person. This gives your writing a more objective tone and helps to keep a professional style. Here’s how to approach it:</a:t>
            </a:r>
          </a:p>
          <a:p>
            <a:endParaRPr dirty="0"/>
          </a:p>
          <a:p>
            <a:r>
              <a:rPr dirty="0"/>
              <a:t>1. Avoid First Person: Don't say 'I did this' or 'I completed the task'. Instead, use third-person language like '</a:t>
            </a:r>
            <a:r>
              <a:rPr lang="en-GB" dirty="0"/>
              <a:t>The task was completed</a:t>
            </a:r>
            <a:r>
              <a:rPr dirty="0"/>
              <a:t>'.</a:t>
            </a:r>
          </a:p>
          <a:p>
            <a:r>
              <a:rPr dirty="0"/>
              <a:t>2. Focus on the work: Describe the project and what was done, not personal feelings or opinions.</a:t>
            </a:r>
          </a:p>
          <a:p>
            <a:r>
              <a:rPr dirty="0"/>
              <a:t>3. Use Active Voice: Keep the language clear and direct, such as ‘The algorithm was designed to...’ rather than ‘I designed the algorithm 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Example </a:t>
            </a:r>
          </a:p>
        </p:txBody>
      </p:sp>
      <p:sp>
        <p:nvSpPr>
          <p:cNvPr id="3" name="Content Placeholder 2"/>
          <p:cNvSpPr>
            <a:spLocks noGrp="1"/>
          </p:cNvSpPr>
          <p:nvPr>
            <p:ph idx="1"/>
          </p:nvPr>
        </p:nvSpPr>
        <p:spPr/>
        <p:txBody>
          <a:bodyPr>
            <a:normAutofit/>
          </a:bodyPr>
          <a:lstStyle/>
          <a:p>
            <a:r>
              <a:rPr lang="en-GB" sz="2800" dirty="0"/>
              <a:t>"The task involved creating a temperature converter application. I required understanding the conversion formulas and implementing them using Python functions. The program was tested with various inputs to ensure it worked accurately. The testing included converting values from Celsius to Fahrenheit, ensuring the results were correct. After testing, I revised the code to handle edge cases like negative numbers."</a:t>
            </a: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A41DE-E5AB-6E41-E53B-7170E6C42E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9F01BC-3B03-B504-6DF8-FEAAB00FB9B0}"/>
              </a:ext>
            </a:extLst>
          </p:cNvPr>
          <p:cNvSpPr>
            <a:spLocks noGrp="1"/>
          </p:cNvSpPr>
          <p:nvPr>
            <p:ph type="title"/>
          </p:nvPr>
        </p:nvSpPr>
        <p:spPr/>
        <p:txBody>
          <a:bodyPr/>
          <a:lstStyle/>
          <a:p>
            <a:r>
              <a:rPr dirty="0"/>
              <a:t>Example</a:t>
            </a:r>
            <a:r>
              <a:rPr lang="en-GB" dirty="0"/>
              <a:t> – Third Person</a:t>
            </a:r>
            <a:r>
              <a:rPr dirty="0"/>
              <a:t> </a:t>
            </a:r>
          </a:p>
        </p:txBody>
      </p:sp>
      <p:sp>
        <p:nvSpPr>
          <p:cNvPr id="3" name="Content Placeholder 2">
            <a:extLst>
              <a:ext uri="{FF2B5EF4-FFF2-40B4-BE49-F238E27FC236}">
                <a16:creationId xmlns:a16="http://schemas.microsoft.com/office/drawing/2014/main" id="{DD71B53A-63AB-9F3D-33CD-98B7166E6159}"/>
              </a:ext>
            </a:extLst>
          </p:cNvPr>
          <p:cNvSpPr>
            <a:spLocks noGrp="1"/>
          </p:cNvSpPr>
          <p:nvPr>
            <p:ph idx="1"/>
          </p:nvPr>
        </p:nvSpPr>
        <p:spPr/>
        <p:txBody>
          <a:bodyPr>
            <a:normAutofit/>
          </a:bodyPr>
          <a:lstStyle/>
          <a:p>
            <a:r>
              <a:rPr lang="en-GB" sz="2800" dirty="0"/>
              <a:t>The task involved creating a temperature converter application. It required understanding the conversion formulas and implementing them using Python functions. The program was tested with various inputs to ensure it worked accurately. The testing included converting values from Celsius to Fahrenheit, ensuring the results were correct. After testing, the code was revised to handle edge cases like negative numbers."</a:t>
            </a:r>
            <a:endParaRPr sz="2800" dirty="0"/>
          </a:p>
        </p:txBody>
      </p:sp>
    </p:spTree>
    <p:extLst>
      <p:ext uri="{BB962C8B-B14F-4D97-AF65-F5344CB8AC3E}">
        <p14:creationId xmlns:p14="http://schemas.microsoft.com/office/powerpoint/2010/main" val="328394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Bad Referencing Examples</a:t>
            </a:r>
          </a:p>
        </p:txBody>
      </p:sp>
      <p:sp>
        <p:nvSpPr>
          <p:cNvPr id="3" name="Content Placeholder 2"/>
          <p:cNvSpPr>
            <a:spLocks noGrp="1"/>
          </p:cNvSpPr>
          <p:nvPr>
            <p:ph idx="1"/>
          </p:nvPr>
        </p:nvSpPr>
        <p:spPr/>
        <p:txBody>
          <a:bodyPr>
            <a:normAutofit fontScale="77500" lnSpcReduction="20000"/>
          </a:bodyPr>
          <a:lstStyle/>
          <a:p>
            <a:r>
              <a:rPr dirty="0"/>
              <a:t>Here are examples of poor referencing practices to avoid:</a:t>
            </a:r>
          </a:p>
          <a:p>
            <a:endParaRPr dirty="0"/>
          </a:p>
          <a:p>
            <a:r>
              <a:rPr dirty="0"/>
              <a:t>1. No citation: </a:t>
            </a:r>
            <a:r>
              <a:rPr lang="en-GB" dirty="0"/>
              <a:t>"The global average temperature has increased by 1.1 degrees Celsius since the late 19th century."</a:t>
            </a:r>
          </a:p>
          <a:p>
            <a:r>
              <a:rPr dirty="0"/>
              <a:t>2. </a:t>
            </a:r>
            <a:r>
              <a:rPr lang="en-GB" dirty="0"/>
              <a:t>Correct</a:t>
            </a:r>
            <a:r>
              <a:rPr dirty="0"/>
              <a:t> citation format: ‘According to Smith (2021), the program...’ (It should include full details in the reference list</a:t>
            </a:r>
            <a:r>
              <a:rPr lang="en-GB" dirty="0"/>
              <a:t>.</a:t>
            </a:r>
          </a:p>
          <a:p>
            <a:r>
              <a:rPr dirty="0"/>
              <a:t>3. Inconsistent referencing: Mixing different citation styles like APA and MLA in the same document.</a:t>
            </a:r>
          </a:p>
          <a:p>
            <a:endParaRPr dirty="0"/>
          </a:p>
          <a:p>
            <a:r>
              <a:rPr dirty="0"/>
              <a:t>To avoid these mistakes:</a:t>
            </a:r>
          </a:p>
          <a:p>
            <a:r>
              <a:rPr dirty="0"/>
              <a:t>1. Always provide proper citations for any statements that are not your own.</a:t>
            </a:r>
          </a:p>
          <a:p>
            <a:r>
              <a:rPr dirty="0"/>
              <a:t>2. Use a consistent referencing style throughout the document (e.g., APA</a:t>
            </a:r>
            <a:r>
              <a:rPr lang="en-GB" dirty="0"/>
              <a:t> 7</a:t>
            </a:r>
            <a:r>
              <a:rPr dirty="0"/>
              <a:t>).</a:t>
            </a:r>
          </a:p>
          <a:p>
            <a:r>
              <a:rPr dirty="0"/>
              <a:t>3. Include a reference list at the end of the portfolio.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Best Referencing Practice</a:t>
            </a:r>
          </a:p>
        </p:txBody>
      </p:sp>
      <p:sp>
        <p:nvSpPr>
          <p:cNvPr id="3" name="Content Placeholder 2"/>
          <p:cNvSpPr>
            <a:spLocks noGrp="1"/>
          </p:cNvSpPr>
          <p:nvPr>
            <p:ph idx="1"/>
          </p:nvPr>
        </p:nvSpPr>
        <p:spPr/>
        <p:txBody>
          <a:bodyPr>
            <a:normAutofit/>
          </a:bodyPr>
          <a:lstStyle/>
          <a:p>
            <a:r>
              <a:rPr dirty="0"/>
              <a:t>To reference correctly, follow these steps:</a:t>
            </a:r>
          </a:p>
          <a:p>
            <a:endParaRPr dirty="0"/>
          </a:p>
          <a:p>
            <a:r>
              <a:rPr sz="3600" dirty="0"/>
              <a:t>Use reliable sources: Ensure that the sources you cite are credible, such as academic papers or trusted websites.</a:t>
            </a:r>
          </a:p>
          <a:p>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Steps for Portfolio Writing</a:t>
            </a:r>
          </a:p>
        </p:txBody>
      </p:sp>
      <p:sp>
        <p:nvSpPr>
          <p:cNvPr id="3" name="Content Placeholder 2"/>
          <p:cNvSpPr>
            <a:spLocks noGrp="1"/>
          </p:cNvSpPr>
          <p:nvPr>
            <p:ph idx="1"/>
          </p:nvPr>
        </p:nvSpPr>
        <p:spPr/>
        <p:txBody>
          <a:bodyPr/>
          <a:lstStyle/>
          <a:p>
            <a:r>
              <a:rPr dirty="0"/>
              <a:t>1. Review your portfolio to ensure all tasks are covered in third person.</a:t>
            </a:r>
          </a:p>
          <a:p>
            <a:r>
              <a:rPr dirty="0"/>
              <a:t>2. Check the structure and flow of your writing.</a:t>
            </a:r>
          </a:p>
          <a:p>
            <a:r>
              <a:rPr dirty="0"/>
              <a:t>3. Double-check the referencing for consistency and accuracy.</a:t>
            </a:r>
            <a:endParaRPr lang="en-GB" dirty="0"/>
          </a:p>
          <a:p>
            <a:r>
              <a:rPr lang="en-GB" dirty="0"/>
              <a:t>4. Look at the example on Aula for an idea on how to make it flow.</a:t>
            </a:r>
          </a:p>
          <a:p>
            <a:endParaRPr lang="en-GB" dirty="0"/>
          </a:p>
          <a:p>
            <a:r>
              <a:rPr lang="en-GB" dirty="0"/>
              <a:t>MEQs - Module Evaluation Questions – Please Complete </a:t>
            </a:r>
            <a:r>
              <a:rPr lang="en-GB" dirty="0">
                <a:sym typeface="Wingdings" panose="05000000000000000000" pitchFamily="2" charset="2"/>
              </a:rPr>
              <a:t></a:t>
            </a:r>
            <a:endParaRPr lang="en-GB"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TotalTime>
  <Words>509</Words>
  <Application>Microsoft Office PowerPoint</Application>
  <PresentationFormat>On-screen Show (4:3)</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Calibri</vt:lpstr>
      <vt:lpstr>Calibri Light</vt:lpstr>
      <vt:lpstr>Wingdings</vt:lpstr>
      <vt:lpstr>Retrospect</vt:lpstr>
      <vt:lpstr>Writing a Portfolio in Third Person</vt:lpstr>
      <vt:lpstr>Writing a Portfolio in Third Person</vt:lpstr>
      <vt:lpstr>Example </vt:lpstr>
      <vt:lpstr>Example – Third Person </vt:lpstr>
      <vt:lpstr>Bad Referencing Examples</vt:lpstr>
      <vt:lpstr>Best Referencing Practice</vt:lpstr>
      <vt:lpstr>Final Steps for Portfolio Writing</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Camilla Stevenson</cp:lastModifiedBy>
  <cp:revision>2</cp:revision>
  <dcterms:created xsi:type="dcterms:W3CDTF">2013-01-27T09:14:16Z</dcterms:created>
  <dcterms:modified xsi:type="dcterms:W3CDTF">2025-02-07T15:37:48Z</dcterms:modified>
  <cp:category/>
</cp:coreProperties>
</file>