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D18F-3902-B6CB-F24C-F7987EEC1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916F0-E914-B6CA-49AF-65CBE7298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6A104-6326-B74D-6B1E-22E54C31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CB4F-FD99-4315-B2E8-E8D8A03023CD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3E8D2-BC68-82C8-4C26-C5920740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F4593-C115-7520-1287-19675261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24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5A9F-C1BD-58AA-2548-18B5F007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A4AD4-8BD3-E639-C5B0-E2AA3767B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8C43F-1DA2-994C-E019-FCA0D2FA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CB4F-FD99-4315-B2E8-E8D8A03023CD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D94F9-CC86-36E1-40D4-E337E9AD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B34B6-9305-9BB2-B00F-51685D4C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87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5C2C4-CD54-09F9-0F34-6C9D31436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1C7AB-FDCD-45FE-7421-01065A689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193DA-C3F9-A723-00F0-3DC44225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CB4F-FD99-4315-B2E8-E8D8A03023CD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97880-DD52-D742-B5F8-AB644243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BAE61-A7FC-4268-767F-8047BE8E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95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2B85-C64E-F602-3FD4-8410FEC8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AD069-4F6D-B7C6-6FDF-E63413EF4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64D73-5BE3-A714-0DFA-DBDEA8DE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CB4F-FD99-4315-B2E8-E8D8A03023CD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5CEE0-EF30-8552-3534-54838AB7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D887B-0EAF-64BD-4BEA-14BF2C1C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48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4F83-7ACA-E41C-BEC9-16C7351A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9FE9C-C08D-421A-1258-514170558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3FF60-8AB9-5838-83FC-B6B4AAC8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CB4F-FD99-4315-B2E8-E8D8A03023CD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2FD6D-A716-A0FE-CAD5-42A2474E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E9BB1-B7B2-E459-8AA2-C1EE11CFE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46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F7AD-6FD3-1BFA-EC87-7240F9D4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3C26-C9DA-DBBF-2880-7B84A2E91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0E448-9F78-4793-9688-D9FF3D58C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33737-091E-B184-F97A-1A879BD0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CB4F-FD99-4315-B2E8-E8D8A03023CD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D5E9B-C811-D7EE-7AEB-C6155A199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AA0CC-3BCE-1E3D-378C-93380792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80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3ACB6-C3FB-1C43-2AA5-2B9509B62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F770C-A473-162E-6DC5-BE74DDA41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D182A-6854-FDA9-F3A2-C19EC21B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217128-A6FB-118B-1E94-810896D03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EBDFE-B7C8-442F-49BB-7FC3735F1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AC0612-FDB4-0771-25F8-FA505D41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CB4F-FD99-4315-B2E8-E8D8A03023CD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F3F88-7F10-7EAC-C978-413BDB52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0E1961-D9AB-D7DF-457D-FDA92A23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27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7C5C-704A-5C75-494B-0D93506E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DCBC97-BA22-FCE3-652B-C66EE575D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CB4F-FD99-4315-B2E8-E8D8A03023CD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186B-3526-D113-C965-448D585F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14702-E658-4A18-24C2-17882A8A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44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EE1883-2CE7-8928-1FE4-6DAB8B50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CB4F-FD99-4315-B2E8-E8D8A03023CD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6EDDA-7E32-9867-CC84-0475D7BD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F0EDD-1E57-49E4-FCC3-6EA506A2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79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17A0-3C0F-5565-DEDC-5F7426835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C76B-A74C-F304-519E-69B3E6251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79313-4DBA-907D-3BF2-2D6DA64A1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93E5E-D8D9-610A-9182-9D4DE008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CB4F-FD99-4315-B2E8-E8D8A03023CD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5463A-E483-34BA-33C1-52AC03E3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5D9BA-1EF8-217B-E7B8-03600A9E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93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2411-9E15-0931-255F-0C9E27F4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EBB021-82E0-E91F-DE8B-66433E978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BA67C-7184-1571-A89E-5EC30DE2B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DF1B8-EA14-1DC9-B793-CD125379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CB4F-FD99-4315-B2E8-E8D8A03023CD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1F963-D413-C6D3-61CE-EDFF81CA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014DB-079F-A0E4-3671-F8C747B0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90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240CA8-B84E-53BE-189D-475B876A9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619B1-177C-07D3-7C5F-51232851B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919B5-7DD3-C11E-9E0E-40B35A86C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6CCB4F-FD99-4315-B2E8-E8D8A03023CD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37592-823F-CA63-EDF9-FB4E4601E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953CC-3F3F-DE3D-21B8-8CA156E72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75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AC24-F9C5-E607-5A66-443492DF11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screenshotting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3D428-6FBF-E99F-0160-C8B186A2DE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For tip calculator</a:t>
            </a:r>
          </a:p>
          <a:p>
            <a:r>
              <a:rPr lang="en-GB" dirty="0"/>
              <a:t>10/2/25</a:t>
            </a:r>
          </a:p>
          <a:p>
            <a:r>
              <a:rPr lang="en-GB" dirty="0"/>
              <a:t>Flowchart done 10/2/25</a:t>
            </a:r>
          </a:p>
        </p:txBody>
      </p:sp>
    </p:spTree>
    <p:extLst>
      <p:ext uri="{BB962C8B-B14F-4D97-AF65-F5344CB8AC3E}">
        <p14:creationId xmlns:p14="http://schemas.microsoft.com/office/powerpoint/2010/main" val="65122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F85F-5098-D2F9-5925-7D5A726C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93E6A32-B416-E11C-D4FB-1BC6B5B26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" y="1887833"/>
            <a:ext cx="3784720" cy="4351338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997B37A-B4E8-A2AC-CCBC-8B73BF16E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017" y="1900345"/>
            <a:ext cx="4010585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screenshotting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Ocean Graham</dc:creator>
  <cp:lastModifiedBy>Ocean Graham</cp:lastModifiedBy>
  <cp:revision>1</cp:revision>
  <dcterms:created xsi:type="dcterms:W3CDTF">2025-02-10T10:36:22Z</dcterms:created>
  <dcterms:modified xsi:type="dcterms:W3CDTF">2025-02-10T12:02:17Z</dcterms:modified>
</cp:coreProperties>
</file>