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A60A2-EAD7-4DD0-9773-C83A5B1E6564}" v="66" dt="2025-02-04T12:17:09.8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5" d="100"/>
          <a:sy n="105" d="100"/>
        </p:scale>
        <p:origin x="8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cean Graham" userId="c784d4c6-724f-4452-8baf-8c216b3c246d" providerId="ADAL" clId="{C7DA60A2-EAD7-4DD0-9773-C83A5B1E6564}"/>
    <pc:docChg chg="undo custSel addSld delSld modSld sldOrd">
      <pc:chgData name="Ocean Graham" userId="c784d4c6-724f-4452-8baf-8c216b3c246d" providerId="ADAL" clId="{C7DA60A2-EAD7-4DD0-9773-C83A5B1E6564}" dt="2025-02-04T12:24:48.152" v="6067" actId="21"/>
      <pc:docMkLst>
        <pc:docMk/>
      </pc:docMkLst>
      <pc:sldChg chg="modSp mod">
        <pc:chgData name="Ocean Graham" userId="c784d4c6-724f-4452-8baf-8c216b3c246d" providerId="ADAL" clId="{C7DA60A2-EAD7-4DD0-9773-C83A5B1E6564}" dt="2025-02-03T09:15:39.385" v="120" actId="20577"/>
        <pc:sldMkLst>
          <pc:docMk/>
          <pc:sldMk cId="1329621802" sldId="256"/>
        </pc:sldMkLst>
        <pc:spChg chg="mod">
          <ac:chgData name="Ocean Graham" userId="c784d4c6-724f-4452-8baf-8c216b3c246d" providerId="ADAL" clId="{C7DA60A2-EAD7-4DD0-9773-C83A5B1E6564}" dt="2025-02-03T09:15:39.385" v="120" actId="20577"/>
          <ac:spMkLst>
            <pc:docMk/>
            <pc:sldMk cId="1329621802" sldId="256"/>
            <ac:spMk id="2" creationId="{7156D479-AC10-685C-5327-B9D42B896836}"/>
          </ac:spMkLst>
        </pc:spChg>
        <pc:spChg chg="mod">
          <ac:chgData name="Ocean Graham" userId="c784d4c6-724f-4452-8baf-8c216b3c246d" providerId="ADAL" clId="{C7DA60A2-EAD7-4DD0-9773-C83A5B1E6564}" dt="2025-02-03T09:13:21.826" v="99" actId="1076"/>
          <ac:spMkLst>
            <pc:docMk/>
            <pc:sldMk cId="1329621802" sldId="256"/>
            <ac:spMk id="3" creationId="{205247AA-9FF6-2C69-6360-5F8EB2CD3EDF}"/>
          </ac:spMkLst>
        </pc:spChg>
      </pc:sldChg>
      <pc:sldChg chg="addSp delSp modSp new del mod">
        <pc:chgData name="Ocean Graham" userId="c784d4c6-724f-4452-8baf-8c216b3c246d" providerId="ADAL" clId="{C7DA60A2-EAD7-4DD0-9773-C83A5B1E6564}" dt="2025-02-03T09:57:17.468" v="124" actId="2696"/>
        <pc:sldMkLst>
          <pc:docMk/>
          <pc:sldMk cId="1721955384" sldId="257"/>
        </pc:sldMkLst>
        <pc:spChg chg="add del mod">
          <ac:chgData name="Ocean Graham" userId="c784d4c6-724f-4452-8baf-8c216b3c246d" providerId="ADAL" clId="{C7DA60A2-EAD7-4DD0-9773-C83A5B1E6564}" dt="2025-02-03T09:57:11.855" v="123" actId="21"/>
          <ac:spMkLst>
            <pc:docMk/>
            <pc:sldMk cId="1721955384" sldId="257"/>
            <ac:spMk id="2" creationId="{5AE10E48-356B-7BE0-9AF2-ED0D12FFCE4A}"/>
          </ac:spMkLst>
        </pc:spChg>
      </pc:sldChg>
      <pc:sldChg chg="addSp delSp modSp new mod">
        <pc:chgData name="Ocean Graham" userId="c784d4c6-724f-4452-8baf-8c216b3c246d" providerId="ADAL" clId="{C7DA60A2-EAD7-4DD0-9773-C83A5B1E6564}" dt="2025-02-03T10:13:32.062" v="654" actId="20577"/>
        <pc:sldMkLst>
          <pc:docMk/>
          <pc:sldMk cId="4201213143" sldId="257"/>
        </pc:sldMkLst>
        <pc:spChg chg="mod">
          <ac:chgData name="Ocean Graham" userId="c784d4c6-724f-4452-8baf-8c216b3c246d" providerId="ADAL" clId="{C7DA60A2-EAD7-4DD0-9773-C83A5B1E6564}" dt="2025-02-03T09:57:44.295" v="143" actId="14100"/>
          <ac:spMkLst>
            <pc:docMk/>
            <pc:sldMk cId="4201213143" sldId="257"/>
            <ac:spMk id="2" creationId="{7FC69603-5320-FE1D-C680-2718F3114D90}"/>
          </ac:spMkLst>
        </pc:spChg>
        <pc:spChg chg="del mod">
          <ac:chgData name="Ocean Graham" userId="c784d4c6-724f-4452-8baf-8c216b3c246d" providerId="ADAL" clId="{C7DA60A2-EAD7-4DD0-9773-C83A5B1E6564}" dt="2025-02-03T10:01:40.244" v="224" actId="21"/>
          <ac:spMkLst>
            <pc:docMk/>
            <pc:sldMk cId="4201213143" sldId="257"/>
            <ac:spMk id="3" creationId="{AA6964AC-4C14-D61A-E857-6603D219C017}"/>
          </ac:spMkLst>
        </pc:spChg>
        <pc:spChg chg="add mod">
          <ac:chgData name="Ocean Graham" userId="c784d4c6-724f-4452-8baf-8c216b3c246d" providerId="ADAL" clId="{C7DA60A2-EAD7-4DD0-9773-C83A5B1E6564}" dt="2025-02-03T10:08:42.565" v="466" actId="1076"/>
          <ac:spMkLst>
            <pc:docMk/>
            <pc:sldMk cId="4201213143" sldId="257"/>
            <ac:spMk id="11" creationId="{1FF6C7A7-C6B5-171E-F87D-50BF72502091}"/>
          </ac:spMkLst>
        </pc:spChg>
        <pc:spChg chg="add mod">
          <ac:chgData name="Ocean Graham" userId="c784d4c6-724f-4452-8baf-8c216b3c246d" providerId="ADAL" clId="{C7DA60A2-EAD7-4DD0-9773-C83A5B1E6564}" dt="2025-02-03T10:01:23.041" v="213" actId="1076"/>
          <ac:spMkLst>
            <pc:docMk/>
            <pc:sldMk cId="4201213143" sldId="257"/>
            <ac:spMk id="12" creationId="{D360B9A8-09AF-A43B-A456-D5283735D85E}"/>
          </ac:spMkLst>
        </pc:spChg>
        <pc:spChg chg="add mod">
          <ac:chgData name="Ocean Graham" userId="c784d4c6-724f-4452-8baf-8c216b3c246d" providerId="ADAL" clId="{C7DA60A2-EAD7-4DD0-9773-C83A5B1E6564}" dt="2025-02-03T10:13:32.062" v="654" actId="20577"/>
          <ac:spMkLst>
            <pc:docMk/>
            <pc:sldMk cId="4201213143" sldId="257"/>
            <ac:spMk id="13" creationId="{3DEF69E9-5E61-0CEA-CC2B-1F8057773348}"/>
          </ac:spMkLst>
        </pc:spChg>
        <pc:picChg chg="add del">
          <ac:chgData name="Ocean Graham" userId="c784d4c6-724f-4452-8baf-8c216b3c246d" providerId="ADAL" clId="{C7DA60A2-EAD7-4DD0-9773-C83A5B1E6564}" dt="2025-02-03T09:58:31.948" v="146" actId="21"/>
          <ac:picMkLst>
            <pc:docMk/>
            <pc:sldMk cId="4201213143" sldId="257"/>
            <ac:picMk id="4" creationId="{E4BCF9FB-2803-3DF6-CDD0-3FAA9F52BD1D}"/>
          </ac:picMkLst>
        </pc:picChg>
        <pc:picChg chg="add del mod">
          <ac:chgData name="Ocean Graham" userId="c784d4c6-724f-4452-8baf-8c216b3c246d" providerId="ADAL" clId="{C7DA60A2-EAD7-4DD0-9773-C83A5B1E6564}" dt="2025-02-03T09:59:08.556" v="151" actId="21"/>
          <ac:picMkLst>
            <pc:docMk/>
            <pc:sldMk cId="4201213143" sldId="257"/>
            <ac:picMk id="6" creationId="{913C4D54-EF08-EC3F-8655-C1EA171CAF89}"/>
          </ac:picMkLst>
        </pc:picChg>
        <pc:picChg chg="add mod">
          <ac:chgData name="Ocean Graham" userId="c784d4c6-724f-4452-8baf-8c216b3c246d" providerId="ADAL" clId="{C7DA60A2-EAD7-4DD0-9773-C83A5B1E6564}" dt="2025-02-03T10:08:28.790" v="463" actId="1076"/>
          <ac:picMkLst>
            <pc:docMk/>
            <pc:sldMk cId="4201213143" sldId="257"/>
            <ac:picMk id="8" creationId="{C1D9DD86-F756-4897-0ADF-B94D233F47BD}"/>
          </ac:picMkLst>
        </pc:picChg>
        <pc:picChg chg="add mod">
          <ac:chgData name="Ocean Graham" userId="c784d4c6-724f-4452-8baf-8c216b3c246d" providerId="ADAL" clId="{C7DA60A2-EAD7-4DD0-9773-C83A5B1E6564}" dt="2025-02-03T10:00:18.036" v="163" actId="1076"/>
          <ac:picMkLst>
            <pc:docMk/>
            <pc:sldMk cId="4201213143" sldId="257"/>
            <ac:picMk id="10" creationId="{C4612813-3088-0930-B588-1BC5E0F527C1}"/>
          </ac:picMkLst>
        </pc:picChg>
      </pc:sldChg>
      <pc:sldChg chg="addSp delSp modSp new mod">
        <pc:chgData name="Ocean Graham" userId="c784d4c6-724f-4452-8baf-8c216b3c246d" providerId="ADAL" clId="{C7DA60A2-EAD7-4DD0-9773-C83A5B1E6564}" dt="2025-02-03T10:20:47.454" v="1355" actId="14100"/>
        <pc:sldMkLst>
          <pc:docMk/>
          <pc:sldMk cId="4109802382" sldId="258"/>
        </pc:sldMkLst>
        <pc:spChg chg="mod">
          <ac:chgData name="Ocean Graham" userId="c784d4c6-724f-4452-8baf-8c216b3c246d" providerId="ADAL" clId="{C7DA60A2-EAD7-4DD0-9773-C83A5B1E6564}" dt="2025-02-03T10:16:46.774" v="1164" actId="20577"/>
          <ac:spMkLst>
            <pc:docMk/>
            <pc:sldMk cId="4109802382" sldId="258"/>
            <ac:spMk id="2" creationId="{C4AE7503-2931-7492-4641-BB4ABF451287}"/>
          </ac:spMkLst>
        </pc:spChg>
        <pc:spChg chg="del mod">
          <ac:chgData name="Ocean Graham" userId="c784d4c6-724f-4452-8baf-8c216b3c246d" providerId="ADAL" clId="{C7DA60A2-EAD7-4DD0-9773-C83A5B1E6564}" dt="2025-02-03T10:12:03.293" v="516" actId="21"/>
          <ac:spMkLst>
            <pc:docMk/>
            <pc:sldMk cId="4109802382" sldId="258"/>
            <ac:spMk id="3" creationId="{C243952D-1332-1562-3053-96E811326B5E}"/>
          </ac:spMkLst>
        </pc:spChg>
        <pc:spChg chg="add del mod">
          <ac:chgData name="Ocean Graham" userId="c784d4c6-724f-4452-8baf-8c216b3c246d" providerId="ADAL" clId="{C7DA60A2-EAD7-4DD0-9773-C83A5B1E6564}" dt="2025-02-03T10:08:52.745" v="470"/>
          <ac:spMkLst>
            <pc:docMk/>
            <pc:sldMk cId="4109802382" sldId="258"/>
            <ac:spMk id="8" creationId="{96A76563-0F38-4721-E566-475CC74BE3EF}"/>
          </ac:spMkLst>
        </pc:spChg>
        <pc:spChg chg="add mod">
          <ac:chgData name="Ocean Graham" userId="c784d4c6-724f-4452-8baf-8c216b3c246d" providerId="ADAL" clId="{C7DA60A2-EAD7-4DD0-9773-C83A5B1E6564}" dt="2025-02-03T10:11:36.054" v="506" actId="1076"/>
          <ac:spMkLst>
            <pc:docMk/>
            <pc:sldMk cId="4109802382" sldId="258"/>
            <ac:spMk id="9" creationId="{7F179F1C-C149-8749-E35D-A8334597106C}"/>
          </ac:spMkLst>
        </pc:spChg>
        <pc:spChg chg="add mod">
          <ac:chgData name="Ocean Graham" userId="c784d4c6-724f-4452-8baf-8c216b3c246d" providerId="ADAL" clId="{C7DA60A2-EAD7-4DD0-9773-C83A5B1E6564}" dt="2025-02-03T10:11:30.109" v="505" actId="1076"/>
          <ac:spMkLst>
            <pc:docMk/>
            <pc:sldMk cId="4109802382" sldId="258"/>
            <ac:spMk id="14" creationId="{F14E4310-F824-7683-38A7-96B70B4FCD83}"/>
          </ac:spMkLst>
        </pc:spChg>
        <pc:spChg chg="add del mod">
          <ac:chgData name="Ocean Graham" userId="c784d4c6-724f-4452-8baf-8c216b3c246d" providerId="ADAL" clId="{C7DA60A2-EAD7-4DD0-9773-C83A5B1E6564}" dt="2025-02-03T10:12:19.616" v="520"/>
          <ac:spMkLst>
            <pc:docMk/>
            <pc:sldMk cId="4109802382" sldId="258"/>
            <ac:spMk id="15" creationId="{0FC8CABD-B3D0-8B22-78CF-3A38FDF9952C}"/>
          </ac:spMkLst>
        </pc:spChg>
        <pc:spChg chg="add del mod">
          <ac:chgData name="Ocean Graham" userId="c784d4c6-724f-4452-8baf-8c216b3c246d" providerId="ADAL" clId="{C7DA60A2-EAD7-4DD0-9773-C83A5B1E6564}" dt="2025-02-03T10:20:47.454" v="1355" actId="14100"/>
          <ac:spMkLst>
            <pc:docMk/>
            <pc:sldMk cId="4109802382" sldId="258"/>
            <ac:spMk id="16" creationId="{A15EC1F7-3094-2860-A47E-D1422488AAC9}"/>
          </ac:spMkLst>
        </pc:spChg>
        <pc:picChg chg="add del mod">
          <ac:chgData name="Ocean Graham" userId="c784d4c6-724f-4452-8baf-8c216b3c246d" providerId="ADAL" clId="{C7DA60A2-EAD7-4DD0-9773-C83A5B1E6564}" dt="2025-02-03T10:07:31.313" v="458" actId="21"/>
          <ac:picMkLst>
            <pc:docMk/>
            <pc:sldMk cId="4109802382" sldId="258"/>
            <ac:picMk id="5" creationId="{B479BF9A-55C9-2392-8587-3CCAA835F13E}"/>
          </ac:picMkLst>
        </pc:picChg>
        <pc:picChg chg="add mod">
          <ac:chgData name="Ocean Graham" userId="c784d4c6-724f-4452-8baf-8c216b3c246d" providerId="ADAL" clId="{C7DA60A2-EAD7-4DD0-9773-C83A5B1E6564}" dt="2025-02-03T10:19:58.574" v="1353" actId="1076"/>
          <ac:picMkLst>
            <pc:docMk/>
            <pc:sldMk cId="4109802382" sldId="258"/>
            <ac:picMk id="7" creationId="{10AE3A26-2950-B946-2E87-3CA915141AEE}"/>
          </ac:picMkLst>
        </pc:picChg>
        <pc:picChg chg="add del mod">
          <ac:chgData name="Ocean Graham" userId="c784d4c6-724f-4452-8baf-8c216b3c246d" providerId="ADAL" clId="{C7DA60A2-EAD7-4DD0-9773-C83A5B1E6564}" dt="2025-02-03T10:09:54.185" v="485" actId="21"/>
          <ac:picMkLst>
            <pc:docMk/>
            <pc:sldMk cId="4109802382" sldId="258"/>
            <ac:picMk id="11" creationId="{EC005EB1-0360-A25B-8E0C-7FCEFB23719D}"/>
          </ac:picMkLst>
        </pc:picChg>
        <pc:picChg chg="add mod">
          <ac:chgData name="Ocean Graham" userId="c784d4c6-724f-4452-8baf-8c216b3c246d" providerId="ADAL" clId="{C7DA60A2-EAD7-4DD0-9773-C83A5B1E6564}" dt="2025-02-03T10:20:10.718" v="1354" actId="1076"/>
          <ac:picMkLst>
            <pc:docMk/>
            <pc:sldMk cId="4109802382" sldId="258"/>
            <ac:picMk id="13" creationId="{5FBA86BD-73CF-408B-B713-5FF52762FE9F}"/>
          </ac:picMkLst>
        </pc:picChg>
      </pc:sldChg>
      <pc:sldChg chg="addSp delSp modSp new mod">
        <pc:chgData name="Ocean Graham" userId="c784d4c6-724f-4452-8baf-8c216b3c246d" providerId="ADAL" clId="{C7DA60A2-EAD7-4DD0-9773-C83A5B1E6564}" dt="2025-02-03T11:07:35.333" v="2048" actId="1076"/>
        <pc:sldMkLst>
          <pc:docMk/>
          <pc:sldMk cId="2744267306" sldId="259"/>
        </pc:sldMkLst>
        <pc:spChg chg="mod">
          <ac:chgData name="Ocean Graham" userId="c784d4c6-724f-4452-8baf-8c216b3c246d" providerId="ADAL" clId="{C7DA60A2-EAD7-4DD0-9773-C83A5B1E6564}" dt="2025-02-03T10:36:31.054" v="1398" actId="1076"/>
          <ac:spMkLst>
            <pc:docMk/>
            <pc:sldMk cId="2744267306" sldId="259"/>
            <ac:spMk id="2" creationId="{57CCE081-8151-C5D0-58D2-10898EC02B93}"/>
          </ac:spMkLst>
        </pc:spChg>
        <pc:spChg chg="del">
          <ac:chgData name="Ocean Graham" userId="c784d4c6-724f-4452-8baf-8c216b3c246d" providerId="ADAL" clId="{C7DA60A2-EAD7-4DD0-9773-C83A5B1E6564}" dt="2025-02-03T10:36:39.455" v="1399" actId="21"/>
          <ac:spMkLst>
            <pc:docMk/>
            <pc:sldMk cId="2744267306" sldId="259"/>
            <ac:spMk id="3" creationId="{2E713140-1358-7A24-1AD9-7E7661683616}"/>
          </ac:spMkLst>
        </pc:spChg>
        <pc:spChg chg="add del mod">
          <ac:chgData name="Ocean Graham" userId="c784d4c6-724f-4452-8baf-8c216b3c246d" providerId="ADAL" clId="{C7DA60A2-EAD7-4DD0-9773-C83A5B1E6564}" dt="2025-02-03T11:07:15.510" v="2038" actId="478"/>
          <ac:spMkLst>
            <pc:docMk/>
            <pc:sldMk cId="2744267306" sldId="259"/>
            <ac:spMk id="6" creationId="{D22A361D-E644-023D-B934-962143D8E28B}"/>
          </ac:spMkLst>
        </pc:spChg>
        <pc:spChg chg="add mod">
          <ac:chgData name="Ocean Graham" userId="c784d4c6-724f-4452-8baf-8c216b3c246d" providerId="ADAL" clId="{C7DA60A2-EAD7-4DD0-9773-C83A5B1E6564}" dt="2025-02-03T10:38:54.918" v="1431" actId="1076"/>
          <ac:spMkLst>
            <pc:docMk/>
            <pc:sldMk cId="2744267306" sldId="259"/>
            <ac:spMk id="11" creationId="{69497B14-E6DA-DE01-7221-26A199DAC7D0}"/>
          </ac:spMkLst>
        </pc:spChg>
        <pc:spChg chg="add del mod">
          <ac:chgData name="Ocean Graham" userId="c784d4c6-724f-4452-8baf-8c216b3c246d" providerId="ADAL" clId="{C7DA60A2-EAD7-4DD0-9773-C83A5B1E6564}" dt="2025-02-03T10:39:28.814" v="1435" actId="478"/>
          <ac:spMkLst>
            <pc:docMk/>
            <pc:sldMk cId="2744267306" sldId="259"/>
            <ac:spMk id="12" creationId="{EC88CA62-A7EA-D197-7E97-25438B62DB34}"/>
          </ac:spMkLst>
        </pc:spChg>
        <pc:spChg chg="add mod">
          <ac:chgData name="Ocean Graham" userId="c784d4c6-724f-4452-8baf-8c216b3c246d" providerId="ADAL" clId="{C7DA60A2-EAD7-4DD0-9773-C83A5B1E6564}" dt="2025-02-03T10:55:52.695" v="1987" actId="313"/>
          <ac:spMkLst>
            <pc:docMk/>
            <pc:sldMk cId="2744267306" sldId="259"/>
            <ac:spMk id="13" creationId="{E4866133-531D-804D-9929-784AC058EDEE}"/>
          </ac:spMkLst>
        </pc:spChg>
        <pc:spChg chg="add mod">
          <ac:chgData name="Ocean Graham" userId="c784d4c6-724f-4452-8baf-8c216b3c246d" providerId="ADAL" clId="{C7DA60A2-EAD7-4DD0-9773-C83A5B1E6564}" dt="2025-02-03T11:07:35.333" v="2048" actId="1076"/>
          <ac:spMkLst>
            <pc:docMk/>
            <pc:sldMk cId="2744267306" sldId="259"/>
            <ac:spMk id="14" creationId="{1B51492C-53B4-599F-CD8A-A7B0431B5D0B}"/>
          </ac:spMkLst>
        </pc:spChg>
        <pc:picChg chg="add mod">
          <ac:chgData name="Ocean Graham" userId="c784d4c6-724f-4452-8baf-8c216b3c246d" providerId="ADAL" clId="{C7DA60A2-EAD7-4DD0-9773-C83A5B1E6564}" dt="2025-02-03T10:37:45.510" v="1414" actId="14100"/>
          <ac:picMkLst>
            <pc:docMk/>
            <pc:sldMk cId="2744267306" sldId="259"/>
            <ac:picMk id="5" creationId="{2326D7C3-7F85-9A5C-B9D5-BF7C34A68373}"/>
          </ac:picMkLst>
        </pc:picChg>
        <pc:picChg chg="add mod">
          <ac:chgData name="Ocean Graham" userId="c784d4c6-724f-4452-8baf-8c216b3c246d" providerId="ADAL" clId="{C7DA60A2-EAD7-4DD0-9773-C83A5B1E6564}" dt="2025-02-03T10:38:02.526" v="1417" actId="14100"/>
          <ac:picMkLst>
            <pc:docMk/>
            <pc:sldMk cId="2744267306" sldId="259"/>
            <ac:picMk id="8" creationId="{26EE844E-E711-B139-94C4-1003F7FC6AB4}"/>
          </ac:picMkLst>
        </pc:picChg>
        <pc:picChg chg="add mod">
          <ac:chgData name="Ocean Graham" userId="c784d4c6-724f-4452-8baf-8c216b3c246d" providerId="ADAL" clId="{C7DA60A2-EAD7-4DD0-9773-C83A5B1E6564}" dt="2025-02-03T10:38:29.678" v="1421" actId="14100"/>
          <ac:picMkLst>
            <pc:docMk/>
            <pc:sldMk cId="2744267306" sldId="259"/>
            <ac:picMk id="10" creationId="{6359A478-C120-EC49-2F39-494CE370BBB8}"/>
          </ac:picMkLst>
        </pc:picChg>
      </pc:sldChg>
      <pc:sldChg chg="addSp delSp modSp new mod">
        <pc:chgData name="Ocean Graham" userId="c784d4c6-724f-4452-8baf-8c216b3c246d" providerId="ADAL" clId="{C7DA60A2-EAD7-4DD0-9773-C83A5B1E6564}" dt="2025-02-04T09:39:33.739" v="2670" actId="1076"/>
        <pc:sldMkLst>
          <pc:docMk/>
          <pc:sldMk cId="1213792337" sldId="260"/>
        </pc:sldMkLst>
        <pc:spChg chg="mod">
          <ac:chgData name="Ocean Graham" userId="c784d4c6-724f-4452-8baf-8c216b3c246d" providerId="ADAL" clId="{C7DA60A2-EAD7-4DD0-9773-C83A5B1E6564}" dt="2025-02-03T11:05:16.569" v="2011" actId="1076"/>
          <ac:spMkLst>
            <pc:docMk/>
            <pc:sldMk cId="1213792337" sldId="260"/>
            <ac:spMk id="2" creationId="{BB597771-B506-6B12-2A19-5E90A106E0D0}"/>
          </ac:spMkLst>
        </pc:spChg>
        <pc:spChg chg="add mod">
          <ac:chgData name="Ocean Graham" userId="c784d4c6-724f-4452-8baf-8c216b3c246d" providerId="ADAL" clId="{C7DA60A2-EAD7-4DD0-9773-C83A5B1E6564}" dt="2025-02-04T09:39:33.739" v="2670" actId="1076"/>
          <ac:spMkLst>
            <pc:docMk/>
            <pc:sldMk cId="1213792337" sldId="260"/>
            <ac:spMk id="3" creationId="{27EF820F-7C10-3AA1-765A-06288BCD64B1}"/>
          </ac:spMkLst>
        </pc:spChg>
        <pc:spChg chg="del">
          <ac:chgData name="Ocean Graham" userId="c784d4c6-724f-4452-8baf-8c216b3c246d" providerId="ADAL" clId="{C7DA60A2-EAD7-4DD0-9773-C83A5B1E6564}" dt="2025-02-03T11:05:22.462" v="2012" actId="21"/>
          <ac:spMkLst>
            <pc:docMk/>
            <pc:sldMk cId="1213792337" sldId="260"/>
            <ac:spMk id="3" creationId="{37B816DB-0BEF-111C-2F34-68FFCE94A1A1}"/>
          </ac:spMkLst>
        </pc:spChg>
        <pc:spChg chg="add del mod">
          <ac:chgData name="Ocean Graham" userId="c784d4c6-724f-4452-8baf-8c216b3c246d" providerId="ADAL" clId="{C7DA60A2-EAD7-4DD0-9773-C83A5B1E6564}" dt="2025-02-03T11:06:40.224" v="2027" actId="478"/>
          <ac:spMkLst>
            <pc:docMk/>
            <pc:sldMk cId="1213792337" sldId="260"/>
            <ac:spMk id="8" creationId="{860E1C44-3A67-F6AA-A7FA-1CCFFA5EE906}"/>
          </ac:spMkLst>
        </pc:spChg>
        <pc:spChg chg="add mod">
          <ac:chgData name="Ocean Graham" userId="c784d4c6-724f-4452-8baf-8c216b3c246d" providerId="ADAL" clId="{C7DA60A2-EAD7-4DD0-9773-C83A5B1E6564}" dt="2025-02-03T11:07:10.761" v="2037" actId="1076"/>
          <ac:spMkLst>
            <pc:docMk/>
            <pc:sldMk cId="1213792337" sldId="260"/>
            <ac:spMk id="9" creationId="{2C05D11E-3F89-6A91-2ED4-6B19BD54E13C}"/>
          </ac:spMkLst>
        </pc:spChg>
        <pc:spChg chg="add mod">
          <ac:chgData name="Ocean Graham" userId="c784d4c6-724f-4452-8baf-8c216b3c246d" providerId="ADAL" clId="{C7DA60A2-EAD7-4DD0-9773-C83A5B1E6564}" dt="2025-02-03T11:08:18.869" v="2058" actId="1076"/>
          <ac:spMkLst>
            <pc:docMk/>
            <pc:sldMk cId="1213792337" sldId="260"/>
            <ac:spMk id="10" creationId="{E307DC92-398C-4EE2-8853-2705E13CE0DD}"/>
          </ac:spMkLst>
        </pc:spChg>
        <pc:spChg chg="add mod">
          <ac:chgData name="Ocean Graham" userId="c784d4c6-724f-4452-8baf-8c216b3c246d" providerId="ADAL" clId="{C7DA60A2-EAD7-4DD0-9773-C83A5B1E6564}" dt="2025-02-04T09:39:28.200" v="2669" actId="1076"/>
          <ac:spMkLst>
            <pc:docMk/>
            <pc:sldMk cId="1213792337" sldId="260"/>
            <ac:spMk id="13" creationId="{05A98AB9-BEF3-9CFF-28DF-B40C1BBF460F}"/>
          </ac:spMkLst>
        </pc:spChg>
        <pc:picChg chg="add del mod">
          <ac:chgData name="Ocean Graham" userId="c784d4c6-724f-4452-8baf-8c216b3c246d" providerId="ADAL" clId="{C7DA60A2-EAD7-4DD0-9773-C83A5B1E6564}" dt="2025-02-03T11:05:41.928" v="2016" actId="21"/>
          <ac:picMkLst>
            <pc:docMk/>
            <pc:sldMk cId="1213792337" sldId="260"/>
            <ac:picMk id="5" creationId="{D7C1CEA6-F150-0FF7-93C7-F9C77FA7C971}"/>
          </ac:picMkLst>
        </pc:picChg>
        <pc:picChg chg="add mod">
          <ac:chgData name="Ocean Graham" userId="c784d4c6-724f-4452-8baf-8c216b3c246d" providerId="ADAL" clId="{C7DA60A2-EAD7-4DD0-9773-C83A5B1E6564}" dt="2025-02-03T11:07:56.061" v="2049" actId="1076"/>
          <ac:picMkLst>
            <pc:docMk/>
            <pc:sldMk cId="1213792337" sldId="260"/>
            <ac:picMk id="7" creationId="{EC81FA38-DFFE-7586-61F0-02FA60002ACA}"/>
          </ac:picMkLst>
        </pc:picChg>
        <pc:picChg chg="add mod">
          <ac:chgData name="Ocean Graham" userId="c784d4c6-724f-4452-8baf-8c216b3c246d" providerId="ADAL" clId="{C7DA60A2-EAD7-4DD0-9773-C83A5B1E6564}" dt="2025-02-03T11:10:02.197" v="2066" actId="14100"/>
          <ac:picMkLst>
            <pc:docMk/>
            <pc:sldMk cId="1213792337" sldId="260"/>
            <ac:picMk id="12" creationId="{C482ED22-FA98-2E07-827C-253B3C06D71B}"/>
          </ac:picMkLst>
        </pc:picChg>
      </pc:sldChg>
      <pc:sldChg chg="addSp delSp modSp new mod">
        <pc:chgData name="Ocean Graham" userId="c784d4c6-724f-4452-8baf-8c216b3c246d" providerId="ADAL" clId="{C7DA60A2-EAD7-4DD0-9773-C83A5B1E6564}" dt="2025-02-04T10:32:55.964" v="5038" actId="20577"/>
        <pc:sldMkLst>
          <pc:docMk/>
          <pc:sldMk cId="383451321" sldId="261"/>
        </pc:sldMkLst>
        <pc:spChg chg="mod">
          <ac:chgData name="Ocean Graham" userId="c784d4c6-724f-4452-8baf-8c216b3c246d" providerId="ADAL" clId="{C7DA60A2-EAD7-4DD0-9773-C83A5B1E6564}" dt="2025-02-04T10:32:55.964" v="5038" actId="20577"/>
          <ac:spMkLst>
            <pc:docMk/>
            <pc:sldMk cId="383451321" sldId="261"/>
            <ac:spMk id="2" creationId="{7982377F-8B0F-EAD2-C547-3CC7200CC123}"/>
          </ac:spMkLst>
        </pc:spChg>
        <pc:spChg chg="del">
          <ac:chgData name="Ocean Graham" userId="c784d4c6-724f-4452-8baf-8c216b3c246d" providerId="ADAL" clId="{C7DA60A2-EAD7-4DD0-9773-C83A5B1E6564}" dt="2025-02-04T09:40:25.379" v="2690" actId="21"/>
          <ac:spMkLst>
            <pc:docMk/>
            <pc:sldMk cId="383451321" sldId="261"/>
            <ac:spMk id="3" creationId="{D21E9E94-CFC2-3594-3591-998786830AE5}"/>
          </ac:spMkLst>
        </pc:spChg>
        <pc:spChg chg="add mod">
          <ac:chgData name="Ocean Graham" userId="c784d4c6-724f-4452-8baf-8c216b3c246d" providerId="ADAL" clId="{C7DA60A2-EAD7-4DD0-9773-C83A5B1E6564}" dt="2025-02-04T09:43:20.693" v="2716" actId="1076"/>
          <ac:spMkLst>
            <pc:docMk/>
            <pc:sldMk cId="383451321" sldId="261"/>
            <ac:spMk id="8" creationId="{11938871-3706-213A-6021-D6E8E08CE1D8}"/>
          </ac:spMkLst>
        </pc:spChg>
        <pc:spChg chg="add mod">
          <ac:chgData name="Ocean Graham" userId="c784d4c6-724f-4452-8baf-8c216b3c246d" providerId="ADAL" clId="{C7DA60A2-EAD7-4DD0-9773-C83A5B1E6564}" dt="2025-02-04T09:43:59.006" v="2728" actId="1076"/>
          <ac:spMkLst>
            <pc:docMk/>
            <pc:sldMk cId="383451321" sldId="261"/>
            <ac:spMk id="9" creationId="{DF8E4D54-412D-8414-B0A7-B21B65D8A8A8}"/>
          </ac:spMkLst>
        </pc:spChg>
        <pc:spChg chg="add del mod">
          <ac:chgData name="Ocean Graham" userId="c784d4c6-724f-4452-8baf-8c216b3c246d" providerId="ADAL" clId="{C7DA60A2-EAD7-4DD0-9773-C83A5B1E6564}" dt="2025-02-04T09:44:23.197" v="2733"/>
          <ac:spMkLst>
            <pc:docMk/>
            <pc:sldMk cId="383451321" sldId="261"/>
            <ac:spMk id="10" creationId="{CCB591AE-1131-CB49-7817-1C158309895E}"/>
          </ac:spMkLst>
        </pc:spChg>
        <pc:spChg chg="add del mod">
          <ac:chgData name="Ocean Graham" userId="c784d4c6-724f-4452-8baf-8c216b3c246d" providerId="ADAL" clId="{C7DA60A2-EAD7-4DD0-9773-C83A5B1E6564}" dt="2025-02-04T09:54:25.482" v="3260" actId="20577"/>
          <ac:spMkLst>
            <pc:docMk/>
            <pc:sldMk cId="383451321" sldId="261"/>
            <ac:spMk id="11" creationId="{12E25C13-2685-DF85-F4C4-9DB6AB27532B}"/>
          </ac:spMkLst>
        </pc:spChg>
        <pc:picChg chg="add mod">
          <ac:chgData name="Ocean Graham" userId="c784d4c6-724f-4452-8baf-8c216b3c246d" providerId="ADAL" clId="{C7DA60A2-EAD7-4DD0-9773-C83A5B1E6564}" dt="2025-02-04T09:43:32.603" v="2719" actId="14100"/>
          <ac:picMkLst>
            <pc:docMk/>
            <pc:sldMk cId="383451321" sldId="261"/>
            <ac:picMk id="5" creationId="{70500770-C32C-54A0-AEDF-9FF03451BE5D}"/>
          </ac:picMkLst>
        </pc:picChg>
        <pc:picChg chg="add mod">
          <ac:chgData name="Ocean Graham" userId="c784d4c6-724f-4452-8baf-8c216b3c246d" providerId="ADAL" clId="{C7DA60A2-EAD7-4DD0-9773-C83A5B1E6564}" dt="2025-02-04T09:44:10.518" v="2729" actId="1076"/>
          <ac:picMkLst>
            <pc:docMk/>
            <pc:sldMk cId="383451321" sldId="261"/>
            <ac:picMk id="7" creationId="{BE1B8F2B-D3C4-398B-2303-851FE5DBF0D0}"/>
          </ac:picMkLst>
        </pc:picChg>
      </pc:sldChg>
      <pc:sldChg chg="new del">
        <pc:chgData name="Ocean Graham" userId="c784d4c6-724f-4452-8baf-8c216b3c246d" providerId="ADAL" clId="{C7DA60A2-EAD7-4DD0-9773-C83A5B1E6564}" dt="2025-02-04T09:39:50.264" v="2672" actId="2696"/>
        <pc:sldMkLst>
          <pc:docMk/>
          <pc:sldMk cId="962780152" sldId="261"/>
        </pc:sldMkLst>
      </pc:sldChg>
      <pc:sldChg chg="addSp delSp modSp new mod">
        <pc:chgData name="Ocean Graham" userId="c784d4c6-724f-4452-8baf-8c216b3c246d" providerId="ADAL" clId="{C7DA60A2-EAD7-4DD0-9773-C83A5B1E6564}" dt="2025-02-04T10:34:38.053" v="5094" actId="20577"/>
        <pc:sldMkLst>
          <pc:docMk/>
          <pc:sldMk cId="4033134947" sldId="262"/>
        </pc:sldMkLst>
        <pc:spChg chg="mod">
          <ac:chgData name="Ocean Graham" userId="c784d4c6-724f-4452-8baf-8c216b3c246d" providerId="ADAL" clId="{C7DA60A2-EAD7-4DD0-9773-C83A5B1E6564}" dt="2025-02-04T10:03:58.673" v="3288" actId="1076"/>
          <ac:spMkLst>
            <pc:docMk/>
            <pc:sldMk cId="4033134947" sldId="262"/>
            <ac:spMk id="2" creationId="{0CDE9FA7-5A5D-A677-2007-131AE1373046}"/>
          </ac:spMkLst>
        </pc:spChg>
        <pc:spChg chg="del">
          <ac:chgData name="Ocean Graham" userId="c784d4c6-724f-4452-8baf-8c216b3c246d" providerId="ADAL" clId="{C7DA60A2-EAD7-4DD0-9773-C83A5B1E6564}" dt="2025-02-04T10:03:44.118" v="3284" actId="21"/>
          <ac:spMkLst>
            <pc:docMk/>
            <pc:sldMk cId="4033134947" sldId="262"/>
            <ac:spMk id="3" creationId="{DAF9FD0F-9953-6862-0EDF-4C22ABC333B8}"/>
          </ac:spMkLst>
        </pc:spChg>
        <pc:spChg chg="add del mod">
          <ac:chgData name="Ocean Graham" userId="c784d4c6-724f-4452-8baf-8c216b3c246d" providerId="ADAL" clId="{C7DA60A2-EAD7-4DD0-9773-C83A5B1E6564}" dt="2025-02-04T10:04:51.725" v="3312"/>
          <ac:spMkLst>
            <pc:docMk/>
            <pc:sldMk cId="4033134947" sldId="262"/>
            <ac:spMk id="4" creationId="{E1DC652B-2C31-73BF-630D-CE5CEA3DBFA7}"/>
          </ac:spMkLst>
        </pc:spChg>
        <pc:spChg chg="add mod">
          <ac:chgData name="Ocean Graham" userId="c784d4c6-724f-4452-8baf-8c216b3c246d" providerId="ADAL" clId="{C7DA60A2-EAD7-4DD0-9773-C83A5B1E6564}" dt="2025-02-04T10:34:36.862" v="5093" actId="20577"/>
          <ac:spMkLst>
            <pc:docMk/>
            <pc:sldMk cId="4033134947" sldId="262"/>
            <ac:spMk id="5" creationId="{6910A766-7FF0-64B6-BEE3-3636586AC07C}"/>
          </ac:spMkLst>
        </pc:spChg>
        <pc:spChg chg="add mod">
          <ac:chgData name="Ocean Graham" userId="c784d4c6-724f-4452-8baf-8c216b3c246d" providerId="ADAL" clId="{C7DA60A2-EAD7-4DD0-9773-C83A5B1E6564}" dt="2025-02-04T10:34:38.053" v="5094" actId="20577"/>
          <ac:spMkLst>
            <pc:docMk/>
            <pc:sldMk cId="4033134947" sldId="262"/>
            <ac:spMk id="6" creationId="{F632C60E-FCDF-E59F-6E7D-D0F83A7A4F6D}"/>
          </ac:spMkLst>
        </pc:spChg>
        <pc:spChg chg="add mod">
          <ac:chgData name="Ocean Graham" userId="c784d4c6-724f-4452-8baf-8c216b3c246d" providerId="ADAL" clId="{C7DA60A2-EAD7-4DD0-9773-C83A5B1E6564}" dt="2025-02-04T10:16:15.521" v="4142" actId="1076"/>
          <ac:spMkLst>
            <pc:docMk/>
            <pc:sldMk cId="4033134947" sldId="262"/>
            <ac:spMk id="15" creationId="{B851D597-7DCD-BBB1-EAE9-FD9A6537EBEC}"/>
          </ac:spMkLst>
        </pc:spChg>
        <pc:picChg chg="add mod">
          <ac:chgData name="Ocean Graham" userId="c784d4c6-724f-4452-8baf-8c216b3c246d" providerId="ADAL" clId="{C7DA60A2-EAD7-4DD0-9773-C83A5B1E6564}" dt="2025-02-04T10:16:05.741" v="4139" actId="1076"/>
          <ac:picMkLst>
            <pc:docMk/>
            <pc:sldMk cId="4033134947" sldId="262"/>
            <ac:picMk id="8" creationId="{398B05FD-5BFF-F64D-4DE3-76A23C1E600A}"/>
          </ac:picMkLst>
        </pc:picChg>
        <pc:picChg chg="add mod">
          <ac:chgData name="Ocean Graham" userId="c784d4c6-724f-4452-8baf-8c216b3c246d" providerId="ADAL" clId="{C7DA60A2-EAD7-4DD0-9773-C83A5B1E6564}" dt="2025-02-04T10:15:57.874" v="4136" actId="1076"/>
          <ac:picMkLst>
            <pc:docMk/>
            <pc:sldMk cId="4033134947" sldId="262"/>
            <ac:picMk id="10" creationId="{8FE755D1-84CB-EE48-FC50-C2E88256635D}"/>
          </ac:picMkLst>
        </pc:picChg>
        <pc:picChg chg="add mod">
          <ac:chgData name="Ocean Graham" userId="c784d4c6-724f-4452-8baf-8c216b3c246d" providerId="ADAL" clId="{C7DA60A2-EAD7-4DD0-9773-C83A5B1E6564}" dt="2025-02-04T10:16:01.816" v="4138" actId="1076"/>
          <ac:picMkLst>
            <pc:docMk/>
            <pc:sldMk cId="4033134947" sldId="262"/>
            <ac:picMk id="12" creationId="{12ED40C8-B480-201D-D7B5-8FF9490A3087}"/>
          </ac:picMkLst>
        </pc:picChg>
        <pc:picChg chg="add mod">
          <ac:chgData name="Ocean Graham" userId="c784d4c6-724f-4452-8baf-8c216b3c246d" providerId="ADAL" clId="{C7DA60A2-EAD7-4DD0-9773-C83A5B1E6564}" dt="2025-02-04T10:16:13.436" v="4141" actId="1076"/>
          <ac:picMkLst>
            <pc:docMk/>
            <pc:sldMk cId="4033134947" sldId="262"/>
            <ac:picMk id="14" creationId="{6912C5A1-6F27-1F4F-2F78-B27249666EFB}"/>
          </ac:picMkLst>
        </pc:picChg>
      </pc:sldChg>
      <pc:sldChg chg="addSp delSp modSp new mod">
        <pc:chgData name="Ocean Graham" userId="c784d4c6-724f-4452-8baf-8c216b3c246d" providerId="ADAL" clId="{C7DA60A2-EAD7-4DD0-9773-C83A5B1E6564}" dt="2025-02-04T10:31:05.662" v="5014" actId="1076"/>
        <pc:sldMkLst>
          <pc:docMk/>
          <pc:sldMk cId="2631398559" sldId="263"/>
        </pc:sldMkLst>
        <pc:spChg chg="mod">
          <ac:chgData name="Ocean Graham" userId="c784d4c6-724f-4452-8baf-8c216b3c246d" providerId="ADAL" clId="{C7DA60A2-EAD7-4DD0-9773-C83A5B1E6564}" dt="2025-02-04T10:20:47.241" v="4198" actId="1076"/>
          <ac:spMkLst>
            <pc:docMk/>
            <pc:sldMk cId="2631398559" sldId="263"/>
            <ac:spMk id="2" creationId="{CF8F7ACA-02FD-8D8D-9AC2-E325F87CD6C8}"/>
          </ac:spMkLst>
        </pc:spChg>
        <pc:spChg chg="del">
          <ac:chgData name="Ocean Graham" userId="c784d4c6-724f-4452-8baf-8c216b3c246d" providerId="ADAL" clId="{C7DA60A2-EAD7-4DD0-9773-C83A5B1E6564}" dt="2025-02-04T10:21:50.437" v="4199" actId="21"/>
          <ac:spMkLst>
            <pc:docMk/>
            <pc:sldMk cId="2631398559" sldId="263"/>
            <ac:spMk id="3" creationId="{CC34802A-37D9-CD50-013D-E3A2760FFF5B}"/>
          </ac:spMkLst>
        </pc:spChg>
        <pc:spChg chg="add mod">
          <ac:chgData name="Ocean Graham" userId="c784d4c6-724f-4452-8baf-8c216b3c246d" providerId="ADAL" clId="{C7DA60A2-EAD7-4DD0-9773-C83A5B1E6564}" dt="2025-02-04T10:22:14.089" v="4212" actId="1076"/>
          <ac:spMkLst>
            <pc:docMk/>
            <pc:sldMk cId="2631398559" sldId="263"/>
            <ac:spMk id="4" creationId="{14A68D50-3B5C-E366-2ED2-E22DAE92EDCA}"/>
          </ac:spMkLst>
        </pc:spChg>
        <pc:spChg chg="add mod">
          <ac:chgData name="Ocean Graham" userId="c784d4c6-724f-4452-8baf-8c216b3c246d" providerId="ADAL" clId="{C7DA60A2-EAD7-4DD0-9773-C83A5B1E6564}" dt="2025-02-04T10:22:31.408" v="4221" actId="1076"/>
          <ac:spMkLst>
            <pc:docMk/>
            <pc:sldMk cId="2631398559" sldId="263"/>
            <ac:spMk id="5" creationId="{38D7B4F7-B690-D604-02BE-3AD3223CE50F}"/>
          </ac:spMkLst>
        </pc:spChg>
        <pc:spChg chg="add mod">
          <ac:chgData name="Ocean Graham" userId="c784d4c6-724f-4452-8baf-8c216b3c246d" providerId="ADAL" clId="{C7DA60A2-EAD7-4DD0-9773-C83A5B1E6564}" dt="2025-02-04T10:30:11.385" v="5006" actId="20577"/>
          <ac:spMkLst>
            <pc:docMk/>
            <pc:sldMk cId="2631398559" sldId="263"/>
            <ac:spMk id="10" creationId="{A17A02CA-D3B9-8E43-9106-1C9EB358F152}"/>
          </ac:spMkLst>
        </pc:spChg>
        <pc:picChg chg="add mod">
          <ac:chgData name="Ocean Graham" userId="c784d4c6-724f-4452-8baf-8c216b3c246d" providerId="ADAL" clId="{C7DA60A2-EAD7-4DD0-9773-C83A5B1E6564}" dt="2025-02-04T10:22:49.313" v="4225" actId="1076"/>
          <ac:picMkLst>
            <pc:docMk/>
            <pc:sldMk cId="2631398559" sldId="263"/>
            <ac:picMk id="7" creationId="{9EE7BAC1-9FCB-3EDE-74E2-D069CA242834}"/>
          </ac:picMkLst>
        </pc:picChg>
        <pc:picChg chg="add mod">
          <ac:chgData name="Ocean Graham" userId="c784d4c6-724f-4452-8baf-8c216b3c246d" providerId="ADAL" clId="{C7DA60A2-EAD7-4DD0-9773-C83A5B1E6564}" dt="2025-02-04T10:23:14.719" v="4228" actId="1076"/>
          <ac:picMkLst>
            <pc:docMk/>
            <pc:sldMk cId="2631398559" sldId="263"/>
            <ac:picMk id="9" creationId="{3BC4219B-287D-B11D-6CE3-64B447C46F99}"/>
          </ac:picMkLst>
        </pc:picChg>
        <pc:picChg chg="add mod modCrop">
          <ac:chgData name="Ocean Graham" userId="c784d4c6-724f-4452-8baf-8c216b3c246d" providerId="ADAL" clId="{C7DA60A2-EAD7-4DD0-9773-C83A5B1E6564}" dt="2025-02-04T10:31:05.662" v="5014" actId="1076"/>
          <ac:picMkLst>
            <pc:docMk/>
            <pc:sldMk cId="2631398559" sldId="263"/>
            <ac:picMk id="12" creationId="{FAD6AD5A-23D1-C1CA-5EE6-30E5E8330BED}"/>
          </ac:picMkLst>
        </pc:picChg>
        <pc:picChg chg="add mod">
          <ac:chgData name="Ocean Graham" userId="c784d4c6-724f-4452-8baf-8c216b3c246d" providerId="ADAL" clId="{C7DA60A2-EAD7-4DD0-9773-C83A5B1E6564}" dt="2025-02-04T10:31:02.557" v="5013" actId="1076"/>
          <ac:picMkLst>
            <pc:docMk/>
            <pc:sldMk cId="2631398559" sldId="263"/>
            <ac:picMk id="14" creationId="{B05A61EA-D090-731F-B829-D7D02CCF8564}"/>
          </ac:picMkLst>
        </pc:picChg>
      </pc:sldChg>
      <pc:sldChg chg="addSp delSp modSp new mod">
        <pc:chgData name="Ocean Graham" userId="c784d4c6-724f-4452-8baf-8c216b3c246d" providerId="ADAL" clId="{C7DA60A2-EAD7-4DD0-9773-C83A5B1E6564}" dt="2025-02-04T12:22:09.364" v="6032" actId="20577"/>
        <pc:sldMkLst>
          <pc:docMk/>
          <pc:sldMk cId="292458422" sldId="264"/>
        </pc:sldMkLst>
        <pc:spChg chg="mod">
          <ac:chgData name="Ocean Graham" userId="c784d4c6-724f-4452-8baf-8c216b3c246d" providerId="ADAL" clId="{C7DA60A2-EAD7-4DD0-9773-C83A5B1E6564}" dt="2025-02-04T10:48:48.112" v="5141" actId="20577"/>
          <ac:spMkLst>
            <pc:docMk/>
            <pc:sldMk cId="292458422" sldId="264"/>
            <ac:spMk id="2" creationId="{66F611B0-10AE-C392-D95E-015081CD2662}"/>
          </ac:spMkLst>
        </pc:spChg>
        <pc:spChg chg="del">
          <ac:chgData name="Ocean Graham" userId="c784d4c6-724f-4452-8baf-8c216b3c246d" providerId="ADAL" clId="{C7DA60A2-EAD7-4DD0-9773-C83A5B1E6564}" dt="2025-02-04T10:33:04.439" v="5039" actId="21"/>
          <ac:spMkLst>
            <pc:docMk/>
            <pc:sldMk cId="292458422" sldId="264"/>
            <ac:spMk id="3" creationId="{6365E6BE-C909-9016-C61C-05EC8A7589AC}"/>
          </ac:spMkLst>
        </pc:spChg>
        <pc:spChg chg="add mod">
          <ac:chgData name="Ocean Graham" userId="c784d4c6-724f-4452-8baf-8c216b3c246d" providerId="ADAL" clId="{C7DA60A2-EAD7-4DD0-9773-C83A5B1E6564}" dt="2025-02-04T10:34:01.980" v="5075" actId="1076"/>
          <ac:spMkLst>
            <pc:docMk/>
            <pc:sldMk cId="292458422" sldId="264"/>
            <ac:spMk id="4" creationId="{344C945F-4504-76BE-DD9D-52FD433C6092}"/>
          </ac:spMkLst>
        </pc:spChg>
        <pc:spChg chg="add mod">
          <ac:chgData name="Ocean Graham" userId="c784d4c6-724f-4452-8baf-8c216b3c246d" providerId="ADAL" clId="{C7DA60A2-EAD7-4DD0-9773-C83A5B1E6564}" dt="2025-02-04T10:34:23.030" v="5084" actId="1076"/>
          <ac:spMkLst>
            <pc:docMk/>
            <pc:sldMk cId="292458422" sldId="264"/>
            <ac:spMk id="5" creationId="{74597ECA-2801-F899-3ED9-B92FF61948B1}"/>
          </ac:spMkLst>
        </pc:spChg>
        <pc:spChg chg="add mod">
          <ac:chgData name="Ocean Graham" userId="c784d4c6-724f-4452-8baf-8c216b3c246d" providerId="ADAL" clId="{C7DA60A2-EAD7-4DD0-9773-C83A5B1E6564}" dt="2025-02-04T12:22:09.364" v="6032" actId="20577"/>
          <ac:spMkLst>
            <pc:docMk/>
            <pc:sldMk cId="292458422" sldId="264"/>
            <ac:spMk id="10" creationId="{2D76A1BE-BE26-5FFB-3899-7287F9867EB6}"/>
          </ac:spMkLst>
        </pc:spChg>
        <pc:picChg chg="add mod">
          <ac:chgData name="Ocean Graham" userId="c784d4c6-724f-4452-8baf-8c216b3c246d" providerId="ADAL" clId="{C7DA60A2-EAD7-4DD0-9773-C83A5B1E6564}" dt="2025-02-04T12:16:23.530" v="5657" actId="1076"/>
          <ac:picMkLst>
            <pc:docMk/>
            <pc:sldMk cId="292458422" sldId="264"/>
            <ac:picMk id="7" creationId="{19D5864A-2488-1F2D-C6EB-121D11294562}"/>
          </ac:picMkLst>
        </pc:picChg>
        <pc:picChg chg="add mod">
          <ac:chgData name="Ocean Graham" userId="c784d4c6-724f-4452-8baf-8c216b3c246d" providerId="ADAL" clId="{C7DA60A2-EAD7-4DD0-9773-C83A5B1E6564}" dt="2025-02-04T12:17:00.190" v="5666" actId="14100"/>
          <ac:picMkLst>
            <pc:docMk/>
            <pc:sldMk cId="292458422" sldId="264"/>
            <ac:picMk id="9" creationId="{469590BE-9C6A-015D-F1BC-248F0393F51C}"/>
          </ac:picMkLst>
        </pc:picChg>
      </pc:sldChg>
      <pc:sldChg chg="addSp delSp modSp new mod ord">
        <pc:chgData name="Ocean Graham" userId="c784d4c6-724f-4452-8baf-8c216b3c246d" providerId="ADAL" clId="{C7DA60A2-EAD7-4DD0-9773-C83A5B1E6564}" dt="2025-02-04T12:20:53.806" v="5996"/>
        <pc:sldMkLst>
          <pc:docMk/>
          <pc:sldMk cId="3857672638" sldId="265"/>
        </pc:sldMkLst>
        <pc:spChg chg="mod">
          <ac:chgData name="Ocean Graham" userId="c784d4c6-724f-4452-8baf-8c216b3c246d" providerId="ADAL" clId="{C7DA60A2-EAD7-4DD0-9773-C83A5B1E6564}" dt="2025-02-04T10:48:42.960" v="5129" actId="20577"/>
          <ac:spMkLst>
            <pc:docMk/>
            <pc:sldMk cId="3857672638" sldId="265"/>
            <ac:spMk id="2" creationId="{8FA3C04B-2F25-1EC5-1232-293F705AE012}"/>
          </ac:spMkLst>
        </pc:spChg>
        <pc:spChg chg="del">
          <ac:chgData name="Ocean Graham" userId="c784d4c6-724f-4452-8baf-8c216b3c246d" providerId="ADAL" clId="{C7DA60A2-EAD7-4DD0-9773-C83A5B1E6564}" dt="2025-02-04T10:33:35.464" v="5056" actId="21"/>
          <ac:spMkLst>
            <pc:docMk/>
            <pc:sldMk cId="3857672638" sldId="265"/>
            <ac:spMk id="3" creationId="{92D9AC57-9A6C-18F0-7360-E88C4CA2EE26}"/>
          </ac:spMkLst>
        </pc:spChg>
        <pc:spChg chg="add mod">
          <ac:chgData name="Ocean Graham" userId="c784d4c6-724f-4452-8baf-8c216b3c246d" providerId="ADAL" clId="{C7DA60A2-EAD7-4DD0-9773-C83A5B1E6564}" dt="2025-02-04T10:34:49.925" v="5095" actId="1076"/>
          <ac:spMkLst>
            <pc:docMk/>
            <pc:sldMk cId="3857672638" sldId="265"/>
            <ac:spMk id="4" creationId="{B48FD785-217E-8574-4CF3-8B32FF1F49EF}"/>
          </ac:spMkLst>
        </pc:spChg>
        <pc:spChg chg="add mod">
          <ac:chgData name="Ocean Graham" userId="c784d4c6-724f-4452-8baf-8c216b3c246d" providerId="ADAL" clId="{C7DA60A2-EAD7-4DD0-9773-C83A5B1E6564}" dt="2025-02-04T10:35:03.653" v="5104" actId="1076"/>
          <ac:spMkLst>
            <pc:docMk/>
            <pc:sldMk cId="3857672638" sldId="265"/>
            <ac:spMk id="5" creationId="{75AF856C-1BE0-FC33-AB24-12C12828BC0C}"/>
          </ac:spMkLst>
        </pc:spChg>
        <pc:spChg chg="add del mod">
          <ac:chgData name="Ocean Graham" userId="c784d4c6-724f-4452-8baf-8c216b3c246d" providerId="ADAL" clId="{C7DA60A2-EAD7-4DD0-9773-C83A5B1E6564}" dt="2025-02-04T10:48:44.160" v="5131"/>
          <ac:spMkLst>
            <pc:docMk/>
            <pc:sldMk cId="3857672638" sldId="265"/>
            <ac:spMk id="10" creationId="{40BCD022-8C0C-E4E6-0743-5F6D3649120A}"/>
          </ac:spMkLst>
        </pc:spChg>
        <pc:spChg chg="add del mod">
          <ac:chgData name="Ocean Graham" userId="c784d4c6-724f-4452-8baf-8c216b3c246d" providerId="ADAL" clId="{C7DA60A2-EAD7-4DD0-9773-C83A5B1E6564}" dt="2025-02-04T10:51:09.482" v="5146"/>
          <ac:spMkLst>
            <pc:docMk/>
            <pc:sldMk cId="3857672638" sldId="265"/>
            <ac:spMk id="11" creationId="{DBE1EB07-B273-7B8E-2B3C-1425049F732E}"/>
          </ac:spMkLst>
        </pc:spChg>
        <pc:spChg chg="add mod">
          <ac:chgData name="Ocean Graham" userId="c784d4c6-724f-4452-8baf-8c216b3c246d" providerId="ADAL" clId="{C7DA60A2-EAD7-4DD0-9773-C83A5B1E6564}" dt="2025-02-04T12:20:47.604" v="5994" actId="20577"/>
          <ac:spMkLst>
            <pc:docMk/>
            <pc:sldMk cId="3857672638" sldId="265"/>
            <ac:spMk id="12" creationId="{BF053147-C543-EA24-A5E7-4BD9D66C1BF9}"/>
          </ac:spMkLst>
        </pc:spChg>
        <pc:picChg chg="add mod">
          <ac:chgData name="Ocean Graham" userId="c784d4c6-724f-4452-8baf-8c216b3c246d" providerId="ADAL" clId="{C7DA60A2-EAD7-4DD0-9773-C83A5B1E6564}" dt="2025-02-04T10:48:15.872" v="5114" actId="14100"/>
          <ac:picMkLst>
            <pc:docMk/>
            <pc:sldMk cId="3857672638" sldId="265"/>
            <ac:picMk id="7" creationId="{48DC38B2-4CB5-53AB-14DB-754ACD164C3F}"/>
          </ac:picMkLst>
        </pc:picChg>
        <pc:picChg chg="add mod">
          <ac:chgData name="Ocean Graham" userId="c784d4c6-724f-4452-8baf-8c216b3c246d" providerId="ADAL" clId="{C7DA60A2-EAD7-4DD0-9773-C83A5B1E6564}" dt="2025-02-04T10:48:06.201" v="5111" actId="1076"/>
          <ac:picMkLst>
            <pc:docMk/>
            <pc:sldMk cId="3857672638" sldId="265"/>
            <ac:picMk id="9" creationId="{053B210B-F634-A326-958E-50DF6DF6EEA4}"/>
          </ac:picMkLst>
        </pc:picChg>
      </pc:sldChg>
      <pc:sldChg chg="delSp modSp new mod">
        <pc:chgData name="Ocean Graham" userId="c784d4c6-724f-4452-8baf-8c216b3c246d" providerId="ADAL" clId="{C7DA60A2-EAD7-4DD0-9773-C83A5B1E6564}" dt="2025-02-04T12:24:48.152" v="6067" actId="21"/>
        <pc:sldMkLst>
          <pc:docMk/>
          <pc:sldMk cId="3358884233" sldId="266"/>
        </pc:sldMkLst>
        <pc:spChg chg="mod">
          <ac:chgData name="Ocean Graham" userId="c784d4c6-724f-4452-8baf-8c216b3c246d" providerId="ADAL" clId="{C7DA60A2-EAD7-4DD0-9773-C83A5B1E6564}" dt="2025-02-04T12:23:39.380" v="6044" actId="1076"/>
          <ac:spMkLst>
            <pc:docMk/>
            <pc:sldMk cId="3358884233" sldId="266"/>
            <ac:spMk id="2" creationId="{AABEED34-0D67-EF02-A22D-B1B98282E92F}"/>
          </ac:spMkLst>
        </pc:spChg>
        <pc:spChg chg="del">
          <ac:chgData name="Ocean Graham" userId="c784d4c6-724f-4452-8baf-8c216b3c246d" providerId="ADAL" clId="{C7DA60A2-EAD7-4DD0-9773-C83A5B1E6564}" dt="2025-02-04T12:24:48.152" v="6067" actId="21"/>
          <ac:spMkLst>
            <pc:docMk/>
            <pc:sldMk cId="3358884233" sldId="266"/>
            <ac:spMk id="3" creationId="{058E6F45-6057-CD72-B13C-8322367B83D1}"/>
          </ac:spMkLst>
        </pc:spChg>
      </pc:sldChg>
      <pc:sldChg chg="delSp modSp new mod">
        <pc:chgData name="Ocean Graham" userId="c784d4c6-724f-4452-8baf-8c216b3c246d" providerId="ADAL" clId="{C7DA60A2-EAD7-4DD0-9773-C83A5B1E6564}" dt="2025-02-04T12:24:45.810" v="6066" actId="21"/>
        <pc:sldMkLst>
          <pc:docMk/>
          <pc:sldMk cId="2499244716" sldId="267"/>
        </pc:sldMkLst>
        <pc:spChg chg="mod">
          <ac:chgData name="Ocean Graham" userId="c784d4c6-724f-4452-8baf-8c216b3c246d" providerId="ADAL" clId="{C7DA60A2-EAD7-4DD0-9773-C83A5B1E6564}" dt="2025-02-04T12:24:05.204" v="6050" actId="1076"/>
          <ac:spMkLst>
            <pc:docMk/>
            <pc:sldMk cId="2499244716" sldId="267"/>
            <ac:spMk id="2" creationId="{13D60BB3-0713-D28C-F3A7-508B1F0B273C}"/>
          </ac:spMkLst>
        </pc:spChg>
        <pc:spChg chg="del">
          <ac:chgData name="Ocean Graham" userId="c784d4c6-724f-4452-8baf-8c216b3c246d" providerId="ADAL" clId="{C7DA60A2-EAD7-4DD0-9773-C83A5B1E6564}" dt="2025-02-04T12:24:45.810" v="6066" actId="21"/>
          <ac:spMkLst>
            <pc:docMk/>
            <pc:sldMk cId="2499244716" sldId="267"/>
            <ac:spMk id="3" creationId="{D40C4666-1C40-854F-670E-CE57C3CDA52F}"/>
          </ac:spMkLst>
        </pc:spChg>
      </pc:sldChg>
      <pc:sldChg chg="delSp modSp new mod">
        <pc:chgData name="Ocean Graham" userId="c784d4c6-724f-4452-8baf-8c216b3c246d" providerId="ADAL" clId="{C7DA60A2-EAD7-4DD0-9773-C83A5B1E6564}" dt="2025-02-04T12:24:42.751" v="6065" actId="21"/>
        <pc:sldMkLst>
          <pc:docMk/>
          <pc:sldMk cId="3942598934" sldId="268"/>
        </pc:sldMkLst>
        <pc:spChg chg="mod">
          <ac:chgData name="Ocean Graham" userId="c784d4c6-724f-4452-8baf-8c216b3c246d" providerId="ADAL" clId="{C7DA60A2-EAD7-4DD0-9773-C83A5B1E6564}" dt="2025-02-04T12:24:33.275" v="6064" actId="1076"/>
          <ac:spMkLst>
            <pc:docMk/>
            <pc:sldMk cId="3942598934" sldId="268"/>
            <ac:spMk id="2" creationId="{26E06AB0-37BC-95D4-F6CD-D462531CFF3D}"/>
          </ac:spMkLst>
        </pc:spChg>
        <pc:spChg chg="del">
          <ac:chgData name="Ocean Graham" userId="c784d4c6-724f-4452-8baf-8c216b3c246d" providerId="ADAL" clId="{C7DA60A2-EAD7-4DD0-9773-C83A5B1E6564}" dt="2025-02-04T12:24:42.751" v="6065" actId="21"/>
          <ac:spMkLst>
            <pc:docMk/>
            <pc:sldMk cId="3942598934" sldId="268"/>
            <ac:spMk id="3" creationId="{BC10C015-19BE-BBF6-DB7A-C036579B7DE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C4C18-9B89-4B9A-B59A-E7B597238EE5}" type="datetimeFigureOut">
              <a:rPr lang="en-GB" smtClean="0"/>
              <a:t>04/02/2025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DFA00-2D90-4E7A-BDDF-75055399B282}" type="slidenum">
              <a:rPr lang="en-GB" smtClean="0"/>
              <a:t>‹#›</a:t>
            </a:fld>
            <a:endParaRPr lang="en-GB"/>
          </a:p>
        </p:txBody>
      </p:sp>
    </p:spTree>
    <p:extLst>
      <p:ext uri="{BB962C8B-B14F-4D97-AF65-F5344CB8AC3E}">
        <p14:creationId xmlns:p14="http://schemas.microsoft.com/office/powerpoint/2010/main" val="3561531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55DFA00-2D90-4E7A-BDDF-75055399B282}" type="slidenum">
              <a:rPr lang="en-GB" smtClean="0"/>
              <a:t>7</a:t>
            </a:fld>
            <a:endParaRPr lang="en-GB"/>
          </a:p>
        </p:txBody>
      </p:sp>
    </p:spTree>
    <p:extLst>
      <p:ext uri="{BB962C8B-B14F-4D97-AF65-F5344CB8AC3E}">
        <p14:creationId xmlns:p14="http://schemas.microsoft.com/office/powerpoint/2010/main" val="1144335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959B-1C71-31D8-01A9-C532C7D4E89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E0A0F147-CAC0-8989-BB44-96531F4E99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EDDBE38D-2494-B5D3-74ED-E446F56F8111}"/>
              </a:ext>
            </a:extLst>
          </p:cNvPr>
          <p:cNvSpPr>
            <a:spLocks noGrp="1"/>
          </p:cNvSpPr>
          <p:nvPr>
            <p:ph type="dt" sz="half" idx="10"/>
          </p:nvPr>
        </p:nvSpPr>
        <p:spPr/>
        <p:txBody>
          <a:bodyPr/>
          <a:lstStyle/>
          <a:p>
            <a:fld id="{A0236FAB-00C9-42EF-951A-8214ABE11C79}" type="datetimeFigureOut">
              <a:rPr lang="en-GB" smtClean="0"/>
              <a:t>04/02/2025</a:t>
            </a:fld>
            <a:endParaRPr lang="en-GB"/>
          </a:p>
        </p:txBody>
      </p:sp>
      <p:sp>
        <p:nvSpPr>
          <p:cNvPr id="5" name="Footer Placeholder 4">
            <a:extLst>
              <a:ext uri="{FF2B5EF4-FFF2-40B4-BE49-F238E27FC236}">
                <a16:creationId xmlns:a16="http://schemas.microsoft.com/office/drawing/2014/main" id="{EA2A5F2D-E6B4-6459-B086-E627613A13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865525-0A57-9E97-12B3-825626C2E5FB}"/>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4227724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9354-1471-23CC-696D-03C38FFE7F6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0C1B505D-E66A-2416-81AF-90ABCF7A58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E138925-6181-E6D8-8071-8A22CF11A361}"/>
              </a:ext>
            </a:extLst>
          </p:cNvPr>
          <p:cNvSpPr>
            <a:spLocks noGrp="1"/>
          </p:cNvSpPr>
          <p:nvPr>
            <p:ph type="dt" sz="half" idx="10"/>
          </p:nvPr>
        </p:nvSpPr>
        <p:spPr/>
        <p:txBody>
          <a:bodyPr/>
          <a:lstStyle/>
          <a:p>
            <a:fld id="{A0236FAB-00C9-42EF-951A-8214ABE11C79}" type="datetimeFigureOut">
              <a:rPr lang="en-GB" smtClean="0"/>
              <a:t>04/02/2025</a:t>
            </a:fld>
            <a:endParaRPr lang="en-GB"/>
          </a:p>
        </p:txBody>
      </p:sp>
      <p:sp>
        <p:nvSpPr>
          <p:cNvPr id="5" name="Footer Placeholder 4">
            <a:extLst>
              <a:ext uri="{FF2B5EF4-FFF2-40B4-BE49-F238E27FC236}">
                <a16:creationId xmlns:a16="http://schemas.microsoft.com/office/drawing/2014/main" id="{646CD4F4-A0FE-E50B-9A6E-643643A58E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3CED39-AAFB-1CAE-57F2-493E2CD6C0FC}"/>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2991859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E8BE10-B070-DFD3-F620-DA18D6714E2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8294A1C-9F95-D71D-00C4-604FF7A97EF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B50EE00-109E-B30D-8DA4-00AB837A55D5}"/>
              </a:ext>
            </a:extLst>
          </p:cNvPr>
          <p:cNvSpPr>
            <a:spLocks noGrp="1"/>
          </p:cNvSpPr>
          <p:nvPr>
            <p:ph type="dt" sz="half" idx="10"/>
          </p:nvPr>
        </p:nvSpPr>
        <p:spPr/>
        <p:txBody>
          <a:bodyPr/>
          <a:lstStyle/>
          <a:p>
            <a:fld id="{A0236FAB-00C9-42EF-951A-8214ABE11C79}" type="datetimeFigureOut">
              <a:rPr lang="en-GB" smtClean="0"/>
              <a:t>04/02/2025</a:t>
            </a:fld>
            <a:endParaRPr lang="en-GB"/>
          </a:p>
        </p:txBody>
      </p:sp>
      <p:sp>
        <p:nvSpPr>
          <p:cNvPr id="5" name="Footer Placeholder 4">
            <a:extLst>
              <a:ext uri="{FF2B5EF4-FFF2-40B4-BE49-F238E27FC236}">
                <a16:creationId xmlns:a16="http://schemas.microsoft.com/office/drawing/2014/main" id="{A23BD9D7-7CB4-A576-D3B3-4C4A0EB8D6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E12683-9F8C-E68B-CB0A-569263481766}"/>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609715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8058-0083-5CE6-4813-3B4C1AD7248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012E954-63CE-7207-4C4D-EA02A1E6819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D37CDF3-CDCE-95B8-D612-645397356CD6}"/>
              </a:ext>
            </a:extLst>
          </p:cNvPr>
          <p:cNvSpPr>
            <a:spLocks noGrp="1"/>
          </p:cNvSpPr>
          <p:nvPr>
            <p:ph type="dt" sz="half" idx="10"/>
          </p:nvPr>
        </p:nvSpPr>
        <p:spPr/>
        <p:txBody>
          <a:bodyPr/>
          <a:lstStyle/>
          <a:p>
            <a:fld id="{A0236FAB-00C9-42EF-951A-8214ABE11C79}" type="datetimeFigureOut">
              <a:rPr lang="en-GB" smtClean="0"/>
              <a:t>04/02/2025</a:t>
            </a:fld>
            <a:endParaRPr lang="en-GB"/>
          </a:p>
        </p:txBody>
      </p:sp>
      <p:sp>
        <p:nvSpPr>
          <p:cNvPr id="5" name="Footer Placeholder 4">
            <a:extLst>
              <a:ext uri="{FF2B5EF4-FFF2-40B4-BE49-F238E27FC236}">
                <a16:creationId xmlns:a16="http://schemas.microsoft.com/office/drawing/2014/main" id="{99CBBF01-6937-93AC-43DE-7D602BF015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020B2F-2EB1-82DD-607A-42DF4E53E177}"/>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110178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CF13-6ACB-FEBC-9DA6-C89C930E6FD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34B0EE8-63B2-C7B8-7AF5-176098D6AE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4B42253-07C5-A11D-E420-21C883DB241C}"/>
              </a:ext>
            </a:extLst>
          </p:cNvPr>
          <p:cNvSpPr>
            <a:spLocks noGrp="1"/>
          </p:cNvSpPr>
          <p:nvPr>
            <p:ph type="dt" sz="half" idx="10"/>
          </p:nvPr>
        </p:nvSpPr>
        <p:spPr/>
        <p:txBody>
          <a:bodyPr/>
          <a:lstStyle/>
          <a:p>
            <a:fld id="{A0236FAB-00C9-42EF-951A-8214ABE11C79}" type="datetimeFigureOut">
              <a:rPr lang="en-GB" smtClean="0"/>
              <a:t>04/02/2025</a:t>
            </a:fld>
            <a:endParaRPr lang="en-GB"/>
          </a:p>
        </p:txBody>
      </p:sp>
      <p:sp>
        <p:nvSpPr>
          <p:cNvPr id="5" name="Footer Placeholder 4">
            <a:extLst>
              <a:ext uri="{FF2B5EF4-FFF2-40B4-BE49-F238E27FC236}">
                <a16:creationId xmlns:a16="http://schemas.microsoft.com/office/drawing/2014/main" id="{C1C228C4-9FEC-FC1F-639B-FD9DCA3880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7D4C4A-AC14-61E4-E98B-B167E08C482F}"/>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56376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4363-188A-87ED-B4CD-5C8B7E12662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723BDEC-D652-77A2-434A-B93111CDA2F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D551DCA-C787-72C8-8178-97A7D2408DB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5B7ACBF-2D71-CFED-4EAC-3B043DCE814E}"/>
              </a:ext>
            </a:extLst>
          </p:cNvPr>
          <p:cNvSpPr>
            <a:spLocks noGrp="1"/>
          </p:cNvSpPr>
          <p:nvPr>
            <p:ph type="dt" sz="half" idx="10"/>
          </p:nvPr>
        </p:nvSpPr>
        <p:spPr/>
        <p:txBody>
          <a:bodyPr/>
          <a:lstStyle/>
          <a:p>
            <a:fld id="{A0236FAB-00C9-42EF-951A-8214ABE11C79}" type="datetimeFigureOut">
              <a:rPr lang="en-GB" smtClean="0"/>
              <a:t>04/02/2025</a:t>
            </a:fld>
            <a:endParaRPr lang="en-GB"/>
          </a:p>
        </p:txBody>
      </p:sp>
      <p:sp>
        <p:nvSpPr>
          <p:cNvPr id="6" name="Footer Placeholder 5">
            <a:extLst>
              <a:ext uri="{FF2B5EF4-FFF2-40B4-BE49-F238E27FC236}">
                <a16:creationId xmlns:a16="http://schemas.microsoft.com/office/drawing/2014/main" id="{2CD3BBD4-2E97-AEC8-3702-9D5002AA838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56269CB-C891-30B6-A0C0-571E7F2E5C50}"/>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2943048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3DCE-DD39-F2AB-5340-682A2155B50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4B83CFA1-519E-EC4F-4B1D-430D2E0CD7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DA382E2-DBBB-D8D1-B3FB-5F858272BFC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53DCE87F-F858-58E1-0BFC-AFFDE624D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4E0BD0B-E4A6-6088-DEDE-7E5948B1B6C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72B56593-DDDE-EE4D-E878-966F091E90A5}"/>
              </a:ext>
            </a:extLst>
          </p:cNvPr>
          <p:cNvSpPr>
            <a:spLocks noGrp="1"/>
          </p:cNvSpPr>
          <p:nvPr>
            <p:ph type="dt" sz="half" idx="10"/>
          </p:nvPr>
        </p:nvSpPr>
        <p:spPr/>
        <p:txBody>
          <a:bodyPr/>
          <a:lstStyle/>
          <a:p>
            <a:fld id="{A0236FAB-00C9-42EF-951A-8214ABE11C79}" type="datetimeFigureOut">
              <a:rPr lang="en-GB" smtClean="0"/>
              <a:t>04/02/2025</a:t>
            </a:fld>
            <a:endParaRPr lang="en-GB"/>
          </a:p>
        </p:txBody>
      </p:sp>
      <p:sp>
        <p:nvSpPr>
          <p:cNvPr id="8" name="Footer Placeholder 7">
            <a:extLst>
              <a:ext uri="{FF2B5EF4-FFF2-40B4-BE49-F238E27FC236}">
                <a16:creationId xmlns:a16="http://schemas.microsoft.com/office/drawing/2014/main" id="{648D11EC-AEFF-DC23-EF6E-90688754029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A4C7A63-2F12-86CD-94E6-5CA55C2262D6}"/>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268716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0F44-5BD8-AEBB-0529-57069728D0C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D85ABA8-1358-C074-4A6C-D7B9C618741B}"/>
              </a:ext>
            </a:extLst>
          </p:cNvPr>
          <p:cNvSpPr>
            <a:spLocks noGrp="1"/>
          </p:cNvSpPr>
          <p:nvPr>
            <p:ph type="dt" sz="half" idx="10"/>
          </p:nvPr>
        </p:nvSpPr>
        <p:spPr/>
        <p:txBody>
          <a:bodyPr/>
          <a:lstStyle/>
          <a:p>
            <a:fld id="{A0236FAB-00C9-42EF-951A-8214ABE11C79}" type="datetimeFigureOut">
              <a:rPr lang="en-GB" smtClean="0"/>
              <a:t>04/02/2025</a:t>
            </a:fld>
            <a:endParaRPr lang="en-GB"/>
          </a:p>
        </p:txBody>
      </p:sp>
      <p:sp>
        <p:nvSpPr>
          <p:cNvPr id="4" name="Footer Placeholder 3">
            <a:extLst>
              <a:ext uri="{FF2B5EF4-FFF2-40B4-BE49-F238E27FC236}">
                <a16:creationId xmlns:a16="http://schemas.microsoft.com/office/drawing/2014/main" id="{7AF035FD-6377-2192-C95D-00986A4CB8F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A1F7499-C998-3071-F9C7-891CE0F16951}"/>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3178393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742A5-00D1-7124-A871-9950FCE4728C}"/>
              </a:ext>
            </a:extLst>
          </p:cNvPr>
          <p:cNvSpPr>
            <a:spLocks noGrp="1"/>
          </p:cNvSpPr>
          <p:nvPr>
            <p:ph type="dt" sz="half" idx="10"/>
          </p:nvPr>
        </p:nvSpPr>
        <p:spPr/>
        <p:txBody>
          <a:bodyPr/>
          <a:lstStyle/>
          <a:p>
            <a:fld id="{A0236FAB-00C9-42EF-951A-8214ABE11C79}" type="datetimeFigureOut">
              <a:rPr lang="en-GB" smtClean="0"/>
              <a:t>04/02/2025</a:t>
            </a:fld>
            <a:endParaRPr lang="en-GB"/>
          </a:p>
        </p:txBody>
      </p:sp>
      <p:sp>
        <p:nvSpPr>
          <p:cNvPr id="3" name="Footer Placeholder 2">
            <a:extLst>
              <a:ext uri="{FF2B5EF4-FFF2-40B4-BE49-F238E27FC236}">
                <a16:creationId xmlns:a16="http://schemas.microsoft.com/office/drawing/2014/main" id="{0D5DCB95-DC0A-3FB4-3F87-85524D3E399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4B3AE82-E45A-1B2C-56EB-84AF13CE4407}"/>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63203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C01E-9919-DA42-C7FA-70FE0E45968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9407CF24-E2E5-DF3B-5202-DAF79622A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757DD43D-C098-4F7E-C53D-D0BF73F23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ED4EA99-3C62-C1D5-FB38-B5C7340F76CE}"/>
              </a:ext>
            </a:extLst>
          </p:cNvPr>
          <p:cNvSpPr>
            <a:spLocks noGrp="1"/>
          </p:cNvSpPr>
          <p:nvPr>
            <p:ph type="dt" sz="half" idx="10"/>
          </p:nvPr>
        </p:nvSpPr>
        <p:spPr/>
        <p:txBody>
          <a:bodyPr/>
          <a:lstStyle/>
          <a:p>
            <a:fld id="{A0236FAB-00C9-42EF-951A-8214ABE11C79}" type="datetimeFigureOut">
              <a:rPr lang="en-GB" smtClean="0"/>
              <a:t>04/02/2025</a:t>
            </a:fld>
            <a:endParaRPr lang="en-GB"/>
          </a:p>
        </p:txBody>
      </p:sp>
      <p:sp>
        <p:nvSpPr>
          <p:cNvPr id="6" name="Footer Placeholder 5">
            <a:extLst>
              <a:ext uri="{FF2B5EF4-FFF2-40B4-BE49-F238E27FC236}">
                <a16:creationId xmlns:a16="http://schemas.microsoft.com/office/drawing/2014/main" id="{ED5533DF-1A1E-A8A0-0BD6-76D5B5152F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A2D786D-EDB0-DFAE-E2C0-39BDF639F736}"/>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159389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AECC-8905-52C0-AD3E-802B54C335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7D6EBB1-019F-B2B3-C4C2-6BF5CCFF5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525854-2829-2084-9799-9EFE1A7CE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E69115-92AA-271A-2238-DB396A6481BC}"/>
              </a:ext>
            </a:extLst>
          </p:cNvPr>
          <p:cNvSpPr>
            <a:spLocks noGrp="1"/>
          </p:cNvSpPr>
          <p:nvPr>
            <p:ph type="dt" sz="half" idx="10"/>
          </p:nvPr>
        </p:nvSpPr>
        <p:spPr/>
        <p:txBody>
          <a:bodyPr/>
          <a:lstStyle/>
          <a:p>
            <a:fld id="{A0236FAB-00C9-42EF-951A-8214ABE11C79}" type="datetimeFigureOut">
              <a:rPr lang="en-GB" smtClean="0"/>
              <a:t>04/02/2025</a:t>
            </a:fld>
            <a:endParaRPr lang="en-GB"/>
          </a:p>
        </p:txBody>
      </p:sp>
      <p:sp>
        <p:nvSpPr>
          <p:cNvPr id="6" name="Footer Placeholder 5">
            <a:extLst>
              <a:ext uri="{FF2B5EF4-FFF2-40B4-BE49-F238E27FC236}">
                <a16:creationId xmlns:a16="http://schemas.microsoft.com/office/drawing/2014/main" id="{22E7EC59-F665-9AC2-C2D4-5E5808F4FA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AE4446-ED8F-BDF2-4B1B-904BC2163A58}"/>
              </a:ext>
            </a:extLst>
          </p:cNvPr>
          <p:cNvSpPr>
            <a:spLocks noGrp="1"/>
          </p:cNvSpPr>
          <p:nvPr>
            <p:ph type="sldNum" sz="quarter" idx="12"/>
          </p:nvPr>
        </p:nvSpPr>
        <p:spPr/>
        <p:txBody>
          <a:bodyPr/>
          <a:lstStyle/>
          <a:p>
            <a:fld id="{517B300D-B1A0-4469-BA97-A7380247FF7F}" type="slidenum">
              <a:rPr lang="en-GB" smtClean="0"/>
              <a:t>‹#›</a:t>
            </a:fld>
            <a:endParaRPr lang="en-GB"/>
          </a:p>
        </p:txBody>
      </p:sp>
    </p:spTree>
    <p:extLst>
      <p:ext uri="{BB962C8B-B14F-4D97-AF65-F5344CB8AC3E}">
        <p14:creationId xmlns:p14="http://schemas.microsoft.com/office/powerpoint/2010/main" val="335035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8BDE85-A7F5-7AA9-81E9-CA3656002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A9BEE99-3865-984C-E4CA-5D5691D2D6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54086DA-2431-CDF9-1C28-D326294CC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0236FAB-00C9-42EF-951A-8214ABE11C79}" type="datetimeFigureOut">
              <a:rPr lang="en-GB" smtClean="0"/>
              <a:t>04/02/2025</a:t>
            </a:fld>
            <a:endParaRPr lang="en-GB"/>
          </a:p>
        </p:txBody>
      </p:sp>
      <p:sp>
        <p:nvSpPr>
          <p:cNvPr id="5" name="Footer Placeholder 4">
            <a:extLst>
              <a:ext uri="{FF2B5EF4-FFF2-40B4-BE49-F238E27FC236}">
                <a16:creationId xmlns:a16="http://schemas.microsoft.com/office/drawing/2014/main" id="{B70EC1B2-CBDF-3D67-6137-74CEDD24BE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D9DCA71-7FE8-141E-0931-D96B96C1B0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7B300D-B1A0-4469-BA97-A7380247FF7F}" type="slidenum">
              <a:rPr lang="en-GB" smtClean="0"/>
              <a:t>‹#›</a:t>
            </a:fld>
            <a:endParaRPr lang="en-GB"/>
          </a:p>
        </p:txBody>
      </p:sp>
    </p:spTree>
    <p:extLst>
      <p:ext uri="{BB962C8B-B14F-4D97-AF65-F5344CB8AC3E}">
        <p14:creationId xmlns:p14="http://schemas.microsoft.com/office/powerpoint/2010/main" val="1014612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3.xml"/><Relationship Id="rId4" Type="http://schemas.openxmlformats.org/officeDocument/2006/relationships/image" Target="../media/image7.tmp"/></Relationships>
</file>

<file path=ppt/slides/_rels/slide5.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5.tmp"/><Relationship Id="rId5" Type="http://schemas.openxmlformats.org/officeDocument/2006/relationships/image" Target="../media/image14.tmp"/><Relationship Id="rId4" Type="http://schemas.openxmlformats.org/officeDocument/2006/relationships/image" Target="../media/image13.tmp"/></Relationships>
</file>

<file path=ppt/slides/_rels/slide8.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3.xml"/><Relationship Id="rId5" Type="http://schemas.openxmlformats.org/officeDocument/2006/relationships/image" Target="../media/image19.tmp"/><Relationship Id="rId4" Type="http://schemas.openxmlformats.org/officeDocument/2006/relationships/image" Target="../media/image18.tmp"/></Relationships>
</file>

<file path=ppt/slides/_rels/slide9.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D479-AC10-685C-5327-B9D42B896836}"/>
              </a:ext>
            </a:extLst>
          </p:cNvPr>
          <p:cNvSpPr>
            <a:spLocks noGrp="1"/>
          </p:cNvSpPr>
          <p:nvPr>
            <p:ph type="ctrTitle"/>
          </p:nvPr>
        </p:nvSpPr>
        <p:spPr>
          <a:xfrm>
            <a:off x="1524000" y="912813"/>
            <a:ext cx="9144000" cy="1655762"/>
          </a:xfrm>
        </p:spPr>
        <p:txBody>
          <a:bodyPr>
            <a:normAutofit fontScale="90000"/>
          </a:bodyPr>
          <a:lstStyle/>
          <a:p>
            <a:r>
              <a:rPr lang="en-GB" sz="4800" dirty="0"/>
              <a:t>403IT </a:t>
            </a:r>
            <a:br>
              <a:rPr lang="en-GB" sz="4800" dirty="0"/>
            </a:br>
            <a:r>
              <a:rPr lang="en-GB" sz="4800" u="sng" dirty="0"/>
              <a:t>Problem Solving and Programming</a:t>
            </a:r>
            <a:br>
              <a:rPr lang="en-GB" sz="4800" u="sng" dirty="0"/>
            </a:br>
            <a:r>
              <a:rPr lang="en-GB" sz="4800" u="sng" dirty="0"/>
              <a:t>Personal Development </a:t>
            </a:r>
            <a:r>
              <a:rPr lang="en-GB" sz="4800" u="sng" dirty="0" err="1"/>
              <a:t>Powerpoint</a:t>
            </a:r>
            <a:endParaRPr lang="en-GB" sz="4800" u="sng" dirty="0"/>
          </a:p>
        </p:txBody>
      </p:sp>
      <p:sp>
        <p:nvSpPr>
          <p:cNvPr id="3" name="Subtitle 2">
            <a:extLst>
              <a:ext uri="{FF2B5EF4-FFF2-40B4-BE49-F238E27FC236}">
                <a16:creationId xmlns:a16="http://schemas.microsoft.com/office/drawing/2014/main" id="{205247AA-9FF6-2C69-6360-5F8EB2CD3EDF}"/>
              </a:ext>
            </a:extLst>
          </p:cNvPr>
          <p:cNvSpPr>
            <a:spLocks noGrp="1"/>
          </p:cNvSpPr>
          <p:nvPr>
            <p:ph type="subTitle" idx="1"/>
          </p:nvPr>
        </p:nvSpPr>
        <p:spPr>
          <a:xfrm>
            <a:off x="1524000" y="3134519"/>
            <a:ext cx="9144000" cy="1655762"/>
          </a:xfrm>
        </p:spPr>
        <p:txBody>
          <a:bodyPr>
            <a:noAutofit/>
          </a:bodyPr>
          <a:lstStyle/>
          <a:p>
            <a:r>
              <a:rPr lang="en-GB" sz="2800" dirty="0"/>
              <a:t>This PowerPoint will display evidence of understanding and knowledge of a range of python fundamentals and functions.</a:t>
            </a:r>
          </a:p>
          <a:p>
            <a:r>
              <a:rPr lang="en-GB" sz="2800" dirty="0"/>
              <a:t>This will be referred to throughout the Portfolio.</a:t>
            </a:r>
          </a:p>
        </p:txBody>
      </p:sp>
    </p:spTree>
    <p:extLst>
      <p:ext uri="{BB962C8B-B14F-4D97-AF65-F5344CB8AC3E}">
        <p14:creationId xmlns:p14="http://schemas.microsoft.com/office/powerpoint/2010/main" val="132962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611B0-10AE-C392-D95E-015081CD2662}"/>
              </a:ext>
            </a:extLst>
          </p:cNvPr>
          <p:cNvSpPr>
            <a:spLocks noGrp="1"/>
          </p:cNvSpPr>
          <p:nvPr>
            <p:ph type="title"/>
          </p:nvPr>
        </p:nvSpPr>
        <p:spPr>
          <a:xfrm>
            <a:off x="838200" y="292419"/>
            <a:ext cx="10515600" cy="786574"/>
          </a:xfrm>
        </p:spPr>
        <p:txBody>
          <a:bodyPr>
            <a:normAutofit/>
          </a:bodyPr>
          <a:lstStyle/>
          <a:p>
            <a:r>
              <a:rPr lang="en-GB" sz="4300" dirty="0"/>
              <a:t>Lists</a:t>
            </a:r>
          </a:p>
        </p:txBody>
      </p:sp>
      <p:sp>
        <p:nvSpPr>
          <p:cNvPr id="4" name="TextBox 3">
            <a:extLst>
              <a:ext uri="{FF2B5EF4-FFF2-40B4-BE49-F238E27FC236}">
                <a16:creationId xmlns:a16="http://schemas.microsoft.com/office/drawing/2014/main" id="{344C945F-4504-76BE-DD9D-52FD433C6092}"/>
              </a:ext>
            </a:extLst>
          </p:cNvPr>
          <p:cNvSpPr txBox="1"/>
          <p:nvPr/>
        </p:nvSpPr>
        <p:spPr>
          <a:xfrm>
            <a:off x="838200" y="1298448"/>
            <a:ext cx="3337560" cy="523220"/>
          </a:xfrm>
          <a:prstGeom prst="rect">
            <a:avLst/>
          </a:prstGeom>
          <a:noFill/>
        </p:spPr>
        <p:txBody>
          <a:bodyPr wrap="square" rtlCol="0">
            <a:spAutoFit/>
          </a:bodyPr>
          <a:lstStyle/>
          <a:p>
            <a:r>
              <a:rPr lang="en-GB" sz="2800" dirty="0"/>
              <a:t>Script</a:t>
            </a:r>
          </a:p>
        </p:txBody>
      </p:sp>
      <p:sp>
        <p:nvSpPr>
          <p:cNvPr id="5" name="TextBox 4">
            <a:extLst>
              <a:ext uri="{FF2B5EF4-FFF2-40B4-BE49-F238E27FC236}">
                <a16:creationId xmlns:a16="http://schemas.microsoft.com/office/drawing/2014/main" id="{74597ECA-2801-F899-3ED9-B92FF61948B1}"/>
              </a:ext>
            </a:extLst>
          </p:cNvPr>
          <p:cNvSpPr txBox="1"/>
          <p:nvPr/>
        </p:nvSpPr>
        <p:spPr>
          <a:xfrm>
            <a:off x="6096000" y="1298448"/>
            <a:ext cx="5605272" cy="523220"/>
          </a:xfrm>
          <a:prstGeom prst="rect">
            <a:avLst/>
          </a:prstGeom>
          <a:noFill/>
        </p:spPr>
        <p:txBody>
          <a:bodyPr wrap="square" rtlCol="0">
            <a:spAutoFit/>
          </a:bodyPr>
          <a:lstStyle/>
          <a:p>
            <a:r>
              <a:rPr lang="en-GB" sz="2800" dirty="0"/>
              <a:t>Output</a:t>
            </a:r>
          </a:p>
        </p:txBody>
      </p:sp>
      <p:pic>
        <p:nvPicPr>
          <p:cNvPr id="7" name="Picture 6" descr="A white background with blue text&#10;&#10;Description automatically generated">
            <a:extLst>
              <a:ext uri="{FF2B5EF4-FFF2-40B4-BE49-F238E27FC236}">
                <a16:creationId xmlns:a16="http://schemas.microsoft.com/office/drawing/2014/main" id="{19D5864A-2488-1F2D-C6EB-121D11294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041123"/>
            <a:ext cx="3829584" cy="165758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469590BE-9C6A-015D-F1BC-248F0393F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863" y="2041123"/>
            <a:ext cx="5419904" cy="2995210"/>
          </a:xfrm>
          <a:prstGeom prst="rect">
            <a:avLst/>
          </a:prstGeom>
        </p:spPr>
      </p:pic>
      <p:sp>
        <p:nvSpPr>
          <p:cNvPr id="10" name="TextBox 9">
            <a:extLst>
              <a:ext uri="{FF2B5EF4-FFF2-40B4-BE49-F238E27FC236}">
                <a16:creationId xmlns:a16="http://schemas.microsoft.com/office/drawing/2014/main" id="{2D76A1BE-BE26-5FFB-3899-7287F9867EB6}"/>
              </a:ext>
            </a:extLst>
          </p:cNvPr>
          <p:cNvSpPr txBox="1"/>
          <p:nvPr/>
        </p:nvSpPr>
        <p:spPr>
          <a:xfrm>
            <a:off x="2503932" y="4240125"/>
            <a:ext cx="8622792" cy="1323439"/>
          </a:xfrm>
          <a:prstGeom prst="rect">
            <a:avLst/>
          </a:prstGeom>
          <a:noFill/>
        </p:spPr>
        <p:txBody>
          <a:bodyPr wrap="square" rtlCol="0">
            <a:spAutoFit/>
          </a:bodyPr>
          <a:lstStyle/>
          <a:p>
            <a:r>
              <a:rPr lang="en-GB" sz="2000" dirty="0"/>
              <a:t>Lists are one of the 4 ways to store data. </a:t>
            </a:r>
          </a:p>
          <a:p>
            <a:r>
              <a:rPr lang="en-GB" sz="2000" dirty="0"/>
              <a:t>Lists are used to store multiple items in 1 variable.</a:t>
            </a:r>
          </a:p>
          <a:p>
            <a:r>
              <a:rPr lang="en-GB" sz="2000" dirty="0"/>
              <a:t>They are used as opposed to others as they are changeable and indexed.</a:t>
            </a:r>
          </a:p>
          <a:p>
            <a:r>
              <a:rPr lang="en-GB" sz="2000" dirty="0"/>
              <a:t>Lists use square brackets [ ] </a:t>
            </a:r>
          </a:p>
        </p:txBody>
      </p:sp>
    </p:spTree>
    <p:extLst>
      <p:ext uri="{BB962C8B-B14F-4D97-AF65-F5344CB8AC3E}">
        <p14:creationId xmlns:p14="http://schemas.microsoft.com/office/powerpoint/2010/main" val="292458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EED34-0D67-EF02-A22D-B1B98282E92F}"/>
              </a:ext>
            </a:extLst>
          </p:cNvPr>
          <p:cNvSpPr>
            <a:spLocks noGrp="1"/>
          </p:cNvSpPr>
          <p:nvPr>
            <p:ph type="title"/>
          </p:nvPr>
        </p:nvSpPr>
        <p:spPr>
          <a:xfrm>
            <a:off x="831850" y="219456"/>
            <a:ext cx="10515600" cy="914019"/>
          </a:xfrm>
        </p:spPr>
        <p:txBody>
          <a:bodyPr>
            <a:normAutofit/>
          </a:bodyPr>
          <a:lstStyle/>
          <a:p>
            <a:r>
              <a:rPr lang="en-GB" sz="4300" dirty="0"/>
              <a:t>Tuples</a:t>
            </a:r>
          </a:p>
        </p:txBody>
      </p:sp>
    </p:spTree>
    <p:extLst>
      <p:ext uri="{BB962C8B-B14F-4D97-AF65-F5344CB8AC3E}">
        <p14:creationId xmlns:p14="http://schemas.microsoft.com/office/powerpoint/2010/main" val="3358884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0BB3-0713-D28C-F3A7-508B1F0B273C}"/>
              </a:ext>
            </a:extLst>
          </p:cNvPr>
          <p:cNvSpPr>
            <a:spLocks noGrp="1"/>
          </p:cNvSpPr>
          <p:nvPr>
            <p:ph type="title"/>
          </p:nvPr>
        </p:nvSpPr>
        <p:spPr>
          <a:xfrm>
            <a:off x="831850" y="0"/>
            <a:ext cx="10515600" cy="1215771"/>
          </a:xfrm>
        </p:spPr>
        <p:txBody>
          <a:bodyPr>
            <a:normAutofit/>
          </a:bodyPr>
          <a:lstStyle/>
          <a:p>
            <a:r>
              <a:rPr lang="en-GB" sz="4300" dirty="0"/>
              <a:t>Set</a:t>
            </a:r>
          </a:p>
        </p:txBody>
      </p:sp>
    </p:spTree>
    <p:extLst>
      <p:ext uri="{BB962C8B-B14F-4D97-AF65-F5344CB8AC3E}">
        <p14:creationId xmlns:p14="http://schemas.microsoft.com/office/powerpoint/2010/main" val="2499244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6AB0-37BC-95D4-F6CD-D462531CFF3D}"/>
              </a:ext>
            </a:extLst>
          </p:cNvPr>
          <p:cNvSpPr>
            <a:spLocks noGrp="1"/>
          </p:cNvSpPr>
          <p:nvPr>
            <p:ph type="title"/>
          </p:nvPr>
        </p:nvSpPr>
        <p:spPr>
          <a:xfrm>
            <a:off x="831850" y="302196"/>
            <a:ext cx="10515600" cy="932307"/>
          </a:xfrm>
        </p:spPr>
        <p:txBody>
          <a:bodyPr>
            <a:normAutofit/>
          </a:bodyPr>
          <a:lstStyle/>
          <a:p>
            <a:r>
              <a:rPr lang="en-GB" sz="4300" dirty="0"/>
              <a:t>Dictionary</a:t>
            </a:r>
          </a:p>
        </p:txBody>
      </p:sp>
    </p:spTree>
    <p:extLst>
      <p:ext uri="{BB962C8B-B14F-4D97-AF65-F5344CB8AC3E}">
        <p14:creationId xmlns:p14="http://schemas.microsoft.com/office/powerpoint/2010/main" val="394259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9603-5320-FE1D-C680-2718F3114D90}"/>
              </a:ext>
            </a:extLst>
          </p:cNvPr>
          <p:cNvSpPr>
            <a:spLocks noGrp="1"/>
          </p:cNvSpPr>
          <p:nvPr>
            <p:ph type="title"/>
          </p:nvPr>
        </p:nvSpPr>
        <p:spPr>
          <a:xfrm>
            <a:off x="831850" y="274131"/>
            <a:ext cx="10515600" cy="749998"/>
          </a:xfrm>
        </p:spPr>
        <p:txBody>
          <a:bodyPr>
            <a:normAutofit/>
          </a:bodyPr>
          <a:lstStyle/>
          <a:p>
            <a:r>
              <a:rPr lang="en-GB" sz="4300" dirty="0"/>
              <a:t>Print Function</a:t>
            </a:r>
          </a:p>
        </p:txBody>
      </p:sp>
      <p:pic>
        <p:nvPicPr>
          <p:cNvPr id="8" name="Picture 7" descr="A screenshot of a computer program&#10;&#10;Description automatically generated">
            <a:extLst>
              <a:ext uri="{FF2B5EF4-FFF2-40B4-BE49-F238E27FC236}">
                <a16:creationId xmlns:a16="http://schemas.microsoft.com/office/drawing/2014/main" id="{C1D9DD86-F756-4897-0ADF-B94D233F4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49" y="1975102"/>
            <a:ext cx="4433528" cy="1314523"/>
          </a:xfrm>
          <a:prstGeom prst="rect">
            <a:avLst/>
          </a:prstGeom>
        </p:spPr>
      </p:pic>
      <p:pic>
        <p:nvPicPr>
          <p:cNvPr id="10" name="Picture 9" descr="A white background with blue text&#10;&#10;Description automatically generated">
            <a:extLst>
              <a:ext uri="{FF2B5EF4-FFF2-40B4-BE49-F238E27FC236}">
                <a16:creationId xmlns:a16="http://schemas.microsoft.com/office/drawing/2014/main" id="{C4612813-3088-0930-B588-1BC5E0F527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475" y="1975103"/>
            <a:ext cx="3617950" cy="1314522"/>
          </a:xfrm>
          <a:prstGeom prst="rect">
            <a:avLst/>
          </a:prstGeom>
        </p:spPr>
      </p:pic>
      <p:sp>
        <p:nvSpPr>
          <p:cNvPr id="11" name="TextBox 10">
            <a:extLst>
              <a:ext uri="{FF2B5EF4-FFF2-40B4-BE49-F238E27FC236}">
                <a16:creationId xmlns:a16="http://schemas.microsoft.com/office/drawing/2014/main" id="{1FF6C7A7-C6B5-171E-F87D-50BF72502091}"/>
              </a:ext>
            </a:extLst>
          </p:cNvPr>
          <p:cNvSpPr txBox="1"/>
          <p:nvPr/>
        </p:nvSpPr>
        <p:spPr>
          <a:xfrm>
            <a:off x="755851" y="1238006"/>
            <a:ext cx="4130675" cy="523220"/>
          </a:xfrm>
          <a:prstGeom prst="rect">
            <a:avLst/>
          </a:prstGeom>
          <a:noFill/>
        </p:spPr>
        <p:txBody>
          <a:bodyPr wrap="square" rtlCol="0">
            <a:spAutoFit/>
          </a:bodyPr>
          <a:lstStyle/>
          <a:p>
            <a:r>
              <a:rPr lang="en-GB" sz="2800" dirty="0"/>
              <a:t>Script</a:t>
            </a:r>
          </a:p>
        </p:txBody>
      </p:sp>
      <p:sp>
        <p:nvSpPr>
          <p:cNvPr id="12" name="TextBox 11">
            <a:extLst>
              <a:ext uri="{FF2B5EF4-FFF2-40B4-BE49-F238E27FC236}">
                <a16:creationId xmlns:a16="http://schemas.microsoft.com/office/drawing/2014/main" id="{D360B9A8-09AF-A43B-A456-D5283735D85E}"/>
              </a:ext>
            </a:extLst>
          </p:cNvPr>
          <p:cNvSpPr txBox="1"/>
          <p:nvPr/>
        </p:nvSpPr>
        <p:spPr>
          <a:xfrm>
            <a:off x="7305475" y="1238006"/>
            <a:ext cx="3314900" cy="523220"/>
          </a:xfrm>
          <a:prstGeom prst="rect">
            <a:avLst/>
          </a:prstGeom>
          <a:noFill/>
        </p:spPr>
        <p:txBody>
          <a:bodyPr wrap="square" rtlCol="0">
            <a:spAutoFit/>
          </a:bodyPr>
          <a:lstStyle/>
          <a:p>
            <a:r>
              <a:rPr lang="en-GB" sz="2800" dirty="0"/>
              <a:t>Output</a:t>
            </a:r>
          </a:p>
        </p:txBody>
      </p:sp>
      <p:sp>
        <p:nvSpPr>
          <p:cNvPr id="13" name="TextBox 12">
            <a:extLst>
              <a:ext uri="{FF2B5EF4-FFF2-40B4-BE49-F238E27FC236}">
                <a16:creationId xmlns:a16="http://schemas.microsoft.com/office/drawing/2014/main" id="{3DEF69E9-5E61-0CEA-CC2B-1F8057773348}"/>
              </a:ext>
            </a:extLst>
          </p:cNvPr>
          <p:cNvSpPr txBox="1"/>
          <p:nvPr/>
        </p:nvSpPr>
        <p:spPr>
          <a:xfrm>
            <a:off x="831849" y="3568376"/>
            <a:ext cx="10351263" cy="707886"/>
          </a:xfrm>
          <a:prstGeom prst="rect">
            <a:avLst/>
          </a:prstGeom>
          <a:noFill/>
        </p:spPr>
        <p:txBody>
          <a:bodyPr wrap="square" rtlCol="0">
            <a:spAutoFit/>
          </a:bodyPr>
          <a:lstStyle/>
          <a:p>
            <a:r>
              <a:rPr lang="en-GB" sz="2000" dirty="0"/>
              <a:t>The print function is one of the most simple elements to use. </a:t>
            </a:r>
          </a:p>
          <a:p>
            <a:r>
              <a:rPr lang="en-GB" sz="2000" dirty="0"/>
              <a:t>print(“”) produces whatever is within the brackets &amp; speech marks, as an output.</a:t>
            </a:r>
          </a:p>
        </p:txBody>
      </p:sp>
    </p:spTree>
    <p:extLst>
      <p:ext uri="{BB962C8B-B14F-4D97-AF65-F5344CB8AC3E}">
        <p14:creationId xmlns:p14="http://schemas.microsoft.com/office/powerpoint/2010/main" val="420121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7503-2931-7492-4641-BB4ABF451287}"/>
              </a:ext>
            </a:extLst>
          </p:cNvPr>
          <p:cNvSpPr>
            <a:spLocks noGrp="1"/>
          </p:cNvSpPr>
          <p:nvPr>
            <p:ph type="title"/>
          </p:nvPr>
        </p:nvSpPr>
        <p:spPr>
          <a:xfrm>
            <a:off x="831850" y="274131"/>
            <a:ext cx="10515600" cy="731710"/>
          </a:xfrm>
        </p:spPr>
        <p:txBody>
          <a:bodyPr>
            <a:normAutofit/>
          </a:bodyPr>
          <a:lstStyle/>
          <a:p>
            <a:r>
              <a:rPr lang="en-GB" sz="4300" dirty="0"/>
              <a:t>Input Function and Variable</a:t>
            </a:r>
          </a:p>
        </p:txBody>
      </p:sp>
      <p:pic>
        <p:nvPicPr>
          <p:cNvPr id="7" name="Picture 6" descr="A white background with black text&#10;&#10;Description automatically generated">
            <a:extLst>
              <a:ext uri="{FF2B5EF4-FFF2-40B4-BE49-F238E27FC236}">
                <a16:creationId xmlns:a16="http://schemas.microsoft.com/office/drawing/2014/main" id="{10AE3A26-2950-B946-2E87-3CA915141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0" y="2128691"/>
            <a:ext cx="5779262" cy="1178003"/>
          </a:xfrm>
          <a:prstGeom prst="rect">
            <a:avLst/>
          </a:prstGeom>
        </p:spPr>
      </p:pic>
      <p:sp>
        <p:nvSpPr>
          <p:cNvPr id="9" name="TextBox 8">
            <a:extLst>
              <a:ext uri="{FF2B5EF4-FFF2-40B4-BE49-F238E27FC236}">
                <a16:creationId xmlns:a16="http://schemas.microsoft.com/office/drawing/2014/main" id="{7F179F1C-C149-8749-E35D-A8334597106C}"/>
              </a:ext>
            </a:extLst>
          </p:cNvPr>
          <p:cNvSpPr txBox="1"/>
          <p:nvPr/>
        </p:nvSpPr>
        <p:spPr>
          <a:xfrm>
            <a:off x="831850" y="1305656"/>
            <a:ext cx="2990342" cy="523220"/>
          </a:xfrm>
          <a:prstGeom prst="rect">
            <a:avLst/>
          </a:prstGeom>
          <a:noFill/>
        </p:spPr>
        <p:txBody>
          <a:bodyPr wrap="square" rtlCol="0">
            <a:spAutoFit/>
          </a:bodyPr>
          <a:lstStyle/>
          <a:p>
            <a:r>
              <a:rPr lang="en-GB" sz="2800" dirty="0"/>
              <a:t>Script</a:t>
            </a:r>
          </a:p>
        </p:txBody>
      </p:sp>
      <p:pic>
        <p:nvPicPr>
          <p:cNvPr id="13" name="Picture 12" descr="A screenshot of a computer&#10;&#10;Description automatically generated">
            <a:extLst>
              <a:ext uri="{FF2B5EF4-FFF2-40B4-BE49-F238E27FC236}">
                <a16:creationId xmlns:a16="http://schemas.microsoft.com/office/drawing/2014/main" id="{5FBA86BD-73CF-408B-B713-5FF52762F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2006" y="2100122"/>
            <a:ext cx="3296337" cy="1178002"/>
          </a:xfrm>
          <a:prstGeom prst="rect">
            <a:avLst/>
          </a:prstGeom>
        </p:spPr>
      </p:pic>
      <p:sp>
        <p:nvSpPr>
          <p:cNvPr id="14" name="TextBox 13">
            <a:extLst>
              <a:ext uri="{FF2B5EF4-FFF2-40B4-BE49-F238E27FC236}">
                <a16:creationId xmlns:a16="http://schemas.microsoft.com/office/drawing/2014/main" id="{F14E4310-F824-7683-38A7-96B70B4FCD83}"/>
              </a:ext>
            </a:extLst>
          </p:cNvPr>
          <p:cNvSpPr txBox="1"/>
          <p:nvPr/>
        </p:nvSpPr>
        <p:spPr>
          <a:xfrm>
            <a:off x="7082006" y="1305656"/>
            <a:ext cx="4379976" cy="523220"/>
          </a:xfrm>
          <a:prstGeom prst="rect">
            <a:avLst/>
          </a:prstGeom>
          <a:noFill/>
        </p:spPr>
        <p:txBody>
          <a:bodyPr wrap="square" rtlCol="0">
            <a:spAutoFit/>
          </a:bodyPr>
          <a:lstStyle/>
          <a:p>
            <a:r>
              <a:rPr lang="en-GB" sz="2800" dirty="0"/>
              <a:t>Output</a:t>
            </a:r>
          </a:p>
        </p:txBody>
      </p:sp>
      <p:sp>
        <p:nvSpPr>
          <p:cNvPr id="16" name="TextBox 15">
            <a:extLst>
              <a:ext uri="{FF2B5EF4-FFF2-40B4-BE49-F238E27FC236}">
                <a16:creationId xmlns:a16="http://schemas.microsoft.com/office/drawing/2014/main" id="{A15EC1F7-3094-2860-A47E-D1422488AAC9}"/>
              </a:ext>
            </a:extLst>
          </p:cNvPr>
          <p:cNvSpPr txBox="1"/>
          <p:nvPr/>
        </p:nvSpPr>
        <p:spPr>
          <a:xfrm>
            <a:off x="831850" y="3549371"/>
            <a:ext cx="10369550" cy="1938992"/>
          </a:xfrm>
          <a:prstGeom prst="rect">
            <a:avLst/>
          </a:prstGeom>
          <a:noFill/>
        </p:spPr>
        <p:txBody>
          <a:bodyPr wrap="square" rtlCol="0">
            <a:spAutoFit/>
          </a:bodyPr>
          <a:lstStyle/>
          <a:p>
            <a:r>
              <a:rPr lang="en-GB" sz="2000" dirty="0"/>
              <a:t>The Input function is another important fundamental for most Python scripts.</a:t>
            </a:r>
          </a:p>
          <a:p>
            <a:r>
              <a:rPr lang="en-GB" sz="2000" dirty="0"/>
              <a:t>input(“”) prints what was typed out in the input function.</a:t>
            </a:r>
          </a:p>
          <a:p>
            <a:r>
              <a:rPr lang="en-GB" sz="2000" dirty="0"/>
              <a:t>In this example, as well as inputs, there is variables.</a:t>
            </a:r>
          </a:p>
          <a:p>
            <a:r>
              <a:rPr lang="en-GB" sz="2000" dirty="0"/>
              <a:t>Variables are containers that store and hold data, in this case, </a:t>
            </a:r>
          </a:p>
          <a:p>
            <a:r>
              <a:rPr lang="en-GB" sz="2000" dirty="0"/>
              <a:t>the value of the data is given through the input into the variables “name”, “surname”, “age”.</a:t>
            </a:r>
          </a:p>
          <a:p>
            <a:r>
              <a:rPr lang="en-GB" sz="2000" dirty="0"/>
              <a:t>This is then output in the 4</a:t>
            </a:r>
            <a:r>
              <a:rPr lang="en-GB" sz="2000" baseline="30000" dirty="0"/>
              <a:t>th</a:t>
            </a:r>
            <a:r>
              <a:rPr lang="en-GB" sz="2000" dirty="0"/>
              <a:t> line onwards.</a:t>
            </a:r>
          </a:p>
        </p:txBody>
      </p:sp>
    </p:spTree>
    <p:extLst>
      <p:ext uri="{BB962C8B-B14F-4D97-AF65-F5344CB8AC3E}">
        <p14:creationId xmlns:p14="http://schemas.microsoft.com/office/powerpoint/2010/main" val="410980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E081-8151-C5D0-58D2-10898EC02B93}"/>
              </a:ext>
            </a:extLst>
          </p:cNvPr>
          <p:cNvSpPr>
            <a:spLocks noGrp="1"/>
          </p:cNvSpPr>
          <p:nvPr>
            <p:ph type="title"/>
          </p:nvPr>
        </p:nvSpPr>
        <p:spPr>
          <a:xfrm>
            <a:off x="831850" y="379825"/>
            <a:ext cx="10515600" cy="630745"/>
          </a:xfrm>
        </p:spPr>
        <p:txBody>
          <a:bodyPr>
            <a:noAutofit/>
          </a:bodyPr>
          <a:lstStyle/>
          <a:p>
            <a:r>
              <a:rPr lang="en-GB" sz="4300" dirty="0"/>
              <a:t>If – Else Statement</a:t>
            </a:r>
          </a:p>
        </p:txBody>
      </p:sp>
      <p:pic>
        <p:nvPicPr>
          <p:cNvPr id="5" name="Picture 4" descr="A white background with black text&#10;&#10;Description automatically generated">
            <a:extLst>
              <a:ext uri="{FF2B5EF4-FFF2-40B4-BE49-F238E27FC236}">
                <a16:creationId xmlns:a16="http://schemas.microsoft.com/office/drawing/2014/main" id="{2326D7C3-7F85-9A5C-B9D5-BF7C34A68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1" y="2342998"/>
            <a:ext cx="5264150" cy="1363894"/>
          </a:xfrm>
          <a:prstGeom prst="rect">
            <a:avLst/>
          </a:prstGeom>
        </p:spPr>
      </p:pic>
      <p:pic>
        <p:nvPicPr>
          <p:cNvPr id="8" name="Picture 7">
            <a:extLst>
              <a:ext uri="{FF2B5EF4-FFF2-40B4-BE49-F238E27FC236}">
                <a16:creationId xmlns:a16="http://schemas.microsoft.com/office/drawing/2014/main" id="{26EE844E-E711-B139-94C4-1003F7FC6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1603" y="2342997"/>
            <a:ext cx="4085172" cy="466877"/>
          </a:xfrm>
          <a:prstGeom prst="rect">
            <a:avLst/>
          </a:prstGeom>
        </p:spPr>
      </p:pic>
      <p:pic>
        <p:nvPicPr>
          <p:cNvPr id="10" name="Picture 9">
            <a:extLst>
              <a:ext uri="{FF2B5EF4-FFF2-40B4-BE49-F238E27FC236}">
                <a16:creationId xmlns:a16="http://schemas.microsoft.com/office/drawing/2014/main" id="{6359A478-C120-EC49-2F39-494CE370BB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1603" y="3024945"/>
            <a:ext cx="3443497" cy="376836"/>
          </a:xfrm>
          <a:prstGeom prst="rect">
            <a:avLst/>
          </a:prstGeom>
        </p:spPr>
      </p:pic>
      <p:sp>
        <p:nvSpPr>
          <p:cNvPr id="11" name="TextBox 10">
            <a:extLst>
              <a:ext uri="{FF2B5EF4-FFF2-40B4-BE49-F238E27FC236}">
                <a16:creationId xmlns:a16="http://schemas.microsoft.com/office/drawing/2014/main" id="{69497B14-E6DA-DE01-7221-26A199DAC7D0}"/>
              </a:ext>
            </a:extLst>
          </p:cNvPr>
          <p:cNvSpPr txBox="1"/>
          <p:nvPr/>
        </p:nvSpPr>
        <p:spPr>
          <a:xfrm>
            <a:off x="6881603" y="1415174"/>
            <a:ext cx="3581400" cy="523220"/>
          </a:xfrm>
          <a:prstGeom prst="rect">
            <a:avLst/>
          </a:prstGeom>
          <a:noFill/>
        </p:spPr>
        <p:txBody>
          <a:bodyPr wrap="square" rtlCol="0">
            <a:spAutoFit/>
          </a:bodyPr>
          <a:lstStyle/>
          <a:p>
            <a:r>
              <a:rPr lang="en-GB" sz="2800" dirty="0"/>
              <a:t>Outputs</a:t>
            </a:r>
          </a:p>
        </p:txBody>
      </p:sp>
      <p:sp>
        <p:nvSpPr>
          <p:cNvPr id="13" name="TextBox 12">
            <a:extLst>
              <a:ext uri="{FF2B5EF4-FFF2-40B4-BE49-F238E27FC236}">
                <a16:creationId xmlns:a16="http://schemas.microsoft.com/office/drawing/2014/main" id="{E4866133-531D-804D-9929-784AC058EDEE}"/>
              </a:ext>
            </a:extLst>
          </p:cNvPr>
          <p:cNvSpPr txBox="1"/>
          <p:nvPr/>
        </p:nvSpPr>
        <p:spPr>
          <a:xfrm>
            <a:off x="831850" y="3921963"/>
            <a:ext cx="10026650" cy="1938992"/>
          </a:xfrm>
          <a:prstGeom prst="rect">
            <a:avLst/>
          </a:prstGeom>
          <a:noFill/>
        </p:spPr>
        <p:txBody>
          <a:bodyPr wrap="square" rtlCol="0">
            <a:spAutoFit/>
          </a:bodyPr>
          <a:lstStyle/>
          <a:p>
            <a:r>
              <a:rPr lang="en-GB" sz="2000" dirty="0"/>
              <a:t>If-Else Statements are conditional statements based on the input, they are a an example of ‘Selection’ (A program that chooses which block of code to execute based on certain conditions).</a:t>
            </a:r>
          </a:p>
          <a:p>
            <a:r>
              <a:rPr lang="en-GB" sz="2000" dirty="0"/>
              <a:t>This example shows how the output varies based on which number the input is. </a:t>
            </a:r>
          </a:p>
          <a:p>
            <a:r>
              <a:rPr lang="en-GB" sz="2000" dirty="0"/>
              <a:t>If 2, it prints “That is my number”</a:t>
            </a:r>
          </a:p>
          <a:p>
            <a:r>
              <a:rPr lang="en-GB" sz="2000" dirty="0"/>
              <a:t>Else, if anything else it prints “That is not my number”</a:t>
            </a:r>
          </a:p>
        </p:txBody>
      </p:sp>
      <p:sp>
        <p:nvSpPr>
          <p:cNvPr id="14" name="TextBox 13">
            <a:extLst>
              <a:ext uri="{FF2B5EF4-FFF2-40B4-BE49-F238E27FC236}">
                <a16:creationId xmlns:a16="http://schemas.microsoft.com/office/drawing/2014/main" id="{1B51492C-53B4-599F-CD8A-A7B0431B5D0B}"/>
              </a:ext>
            </a:extLst>
          </p:cNvPr>
          <p:cNvSpPr txBox="1"/>
          <p:nvPr/>
        </p:nvSpPr>
        <p:spPr>
          <a:xfrm>
            <a:off x="831850" y="1415173"/>
            <a:ext cx="4188206" cy="523220"/>
          </a:xfrm>
          <a:prstGeom prst="rect">
            <a:avLst/>
          </a:prstGeom>
          <a:noFill/>
        </p:spPr>
        <p:txBody>
          <a:bodyPr wrap="square" rtlCol="0">
            <a:spAutoFit/>
          </a:bodyPr>
          <a:lstStyle/>
          <a:p>
            <a:r>
              <a:rPr lang="en-GB" sz="2800" dirty="0"/>
              <a:t>Script</a:t>
            </a:r>
          </a:p>
        </p:txBody>
      </p:sp>
    </p:spTree>
    <p:extLst>
      <p:ext uri="{BB962C8B-B14F-4D97-AF65-F5344CB8AC3E}">
        <p14:creationId xmlns:p14="http://schemas.microsoft.com/office/powerpoint/2010/main" val="274426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7771-B506-6B12-2A19-5E90A106E0D0}"/>
              </a:ext>
            </a:extLst>
          </p:cNvPr>
          <p:cNvSpPr>
            <a:spLocks noGrp="1"/>
          </p:cNvSpPr>
          <p:nvPr>
            <p:ph type="title"/>
          </p:nvPr>
        </p:nvSpPr>
        <p:spPr>
          <a:xfrm>
            <a:off x="838200" y="429927"/>
            <a:ext cx="10515600" cy="676845"/>
          </a:xfrm>
        </p:spPr>
        <p:txBody>
          <a:bodyPr>
            <a:noAutofit/>
          </a:bodyPr>
          <a:lstStyle/>
          <a:p>
            <a:r>
              <a:rPr lang="en-GB" sz="4300" dirty="0"/>
              <a:t>While Loop</a:t>
            </a:r>
          </a:p>
        </p:txBody>
      </p:sp>
      <p:pic>
        <p:nvPicPr>
          <p:cNvPr id="7" name="Picture 6" descr="A white background with black text&#10;&#10;Description automatically generated">
            <a:extLst>
              <a:ext uri="{FF2B5EF4-FFF2-40B4-BE49-F238E27FC236}">
                <a16:creationId xmlns:a16="http://schemas.microsoft.com/office/drawing/2014/main" id="{EC81FA38-DFFE-7586-61F0-02FA60002A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22008"/>
            <a:ext cx="4090416" cy="1357952"/>
          </a:xfrm>
          <a:prstGeom prst="rect">
            <a:avLst/>
          </a:prstGeom>
        </p:spPr>
      </p:pic>
      <p:sp>
        <p:nvSpPr>
          <p:cNvPr id="9" name="TextBox 8">
            <a:extLst>
              <a:ext uri="{FF2B5EF4-FFF2-40B4-BE49-F238E27FC236}">
                <a16:creationId xmlns:a16="http://schemas.microsoft.com/office/drawing/2014/main" id="{2C05D11E-3F89-6A91-2ED4-6B19BD54E13C}"/>
              </a:ext>
            </a:extLst>
          </p:cNvPr>
          <p:cNvSpPr txBox="1"/>
          <p:nvPr/>
        </p:nvSpPr>
        <p:spPr>
          <a:xfrm>
            <a:off x="838200" y="1352780"/>
            <a:ext cx="3118104" cy="523220"/>
          </a:xfrm>
          <a:prstGeom prst="rect">
            <a:avLst/>
          </a:prstGeom>
          <a:noFill/>
        </p:spPr>
        <p:txBody>
          <a:bodyPr wrap="square" rtlCol="0">
            <a:spAutoFit/>
          </a:bodyPr>
          <a:lstStyle/>
          <a:p>
            <a:r>
              <a:rPr lang="en-GB" sz="2800" dirty="0"/>
              <a:t>Script</a:t>
            </a:r>
          </a:p>
        </p:txBody>
      </p:sp>
      <p:sp>
        <p:nvSpPr>
          <p:cNvPr id="10" name="TextBox 9">
            <a:extLst>
              <a:ext uri="{FF2B5EF4-FFF2-40B4-BE49-F238E27FC236}">
                <a16:creationId xmlns:a16="http://schemas.microsoft.com/office/drawing/2014/main" id="{E307DC92-398C-4EE2-8853-2705E13CE0DD}"/>
              </a:ext>
            </a:extLst>
          </p:cNvPr>
          <p:cNvSpPr txBox="1"/>
          <p:nvPr/>
        </p:nvSpPr>
        <p:spPr>
          <a:xfrm>
            <a:off x="6483096" y="1352780"/>
            <a:ext cx="4572000" cy="523220"/>
          </a:xfrm>
          <a:prstGeom prst="rect">
            <a:avLst/>
          </a:prstGeom>
          <a:noFill/>
        </p:spPr>
        <p:txBody>
          <a:bodyPr wrap="square" rtlCol="0">
            <a:spAutoFit/>
          </a:bodyPr>
          <a:lstStyle/>
          <a:p>
            <a:r>
              <a:rPr lang="en-GB" sz="2800" dirty="0"/>
              <a:t>Output</a:t>
            </a:r>
          </a:p>
        </p:txBody>
      </p:sp>
      <p:pic>
        <p:nvPicPr>
          <p:cNvPr id="12" name="Picture 11" descr="A number on a white background&#10;&#10;Description automatically generated">
            <a:extLst>
              <a:ext uri="{FF2B5EF4-FFF2-40B4-BE49-F238E27FC236}">
                <a16:creationId xmlns:a16="http://schemas.microsoft.com/office/drawing/2014/main" id="{C482ED22-FA98-2E07-827C-253B3C06D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3952" y="2086942"/>
            <a:ext cx="696094" cy="2128442"/>
          </a:xfrm>
          <a:prstGeom prst="rect">
            <a:avLst/>
          </a:prstGeom>
        </p:spPr>
      </p:pic>
      <p:sp>
        <p:nvSpPr>
          <p:cNvPr id="13" name="TextBox 12">
            <a:extLst>
              <a:ext uri="{FF2B5EF4-FFF2-40B4-BE49-F238E27FC236}">
                <a16:creationId xmlns:a16="http://schemas.microsoft.com/office/drawing/2014/main" id="{05A98AB9-BEF3-9CFF-28DF-B40C1BBF460F}"/>
              </a:ext>
            </a:extLst>
          </p:cNvPr>
          <p:cNvSpPr txBox="1"/>
          <p:nvPr/>
        </p:nvSpPr>
        <p:spPr>
          <a:xfrm>
            <a:off x="704088" y="3679588"/>
            <a:ext cx="5391912" cy="1631216"/>
          </a:xfrm>
          <a:prstGeom prst="rect">
            <a:avLst/>
          </a:prstGeom>
          <a:noFill/>
        </p:spPr>
        <p:txBody>
          <a:bodyPr wrap="square" rtlCol="0">
            <a:spAutoFit/>
          </a:bodyPr>
          <a:lstStyle/>
          <a:p>
            <a:r>
              <a:rPr lang="en-GB" sz="2000" dirty="0"/>
              <a:t>While Loops are a way to create a repeating cycle, these execute a block of code until a certain condition is met. They are favoured when you are uncertain with the length of repetition.</a:t>
            </a:r>
          </a:p>
        </p:txBody>
      </p:sp>
      <p:sp>
        <p:nvSpPr>
          <p:cNvPr id="3" name="TextBox 2">
            <a:extLst>
              <a:ext uri="{FF2B5EF4-FFF2-40B4-BE49-F238E27FC236}">
                <a16:creationId xmlns:a16="http://schemas.microsoft.com/office/drawing/2014/main" id="{27EF820F-7C10-3AA1-765A-06288BCD64B1}"/>
              </a:ext>
            </a:extLst>
          </p:cNvPr>
          <p:cNvSpPr txBox="1"/>
          <p:nvPr/>
        </p:nvSpPr>
        <p:spPr>
          <a:xfrm>
            <a:off x="694944" y="5230620"/>
            <a:ext cx="10360152" cy="984885"/>
          </a:xfrm>
          <a:prstGeom prst="rect">
            <a:avLst/>
          </a:prstGeom>
          <a:noFill/>
        </p:spPr>
        <p:txBody>
          <a:bodyPr wrap="square" rtlCol="0">
            <a:spAutoFit/>
          </a:bodyPr>
          <a:lstStyle/>
          <a:p>
            <a:r>
              <a:rPr lang="en-GB" sz="2000" dirty="0"/>
              <a:t>In this example, it repeats until ‘</a:t>
            </a:r>
            <a:r>
              <a:rPr lang="en-GB" sz="2000" dirty="0" err="1"/>
              <a:t>i</a:t>
            </a:r>
            <a:r>
              <a:rPr lang="en-GB" sz="2000" dirty="0"/>
              <a:t>’ reaches 10 then stops. However, if done incorrectly it may endlessly repeat, and the program must be closed to end it.</a:t>
            </a:r>
          </a:p>
          <a:p>
            <a:endParaRPr lang="en-GB" dirty="0"/>
          </a:p>
        </p:txBody>
      </p:sp>
    </p:spTree>
    <p:extLst>
      <p:ext uri="{BB962C8B-B14F-4D97-AF65-F5344CB8AC3E}">
        <p14:creationId xmlns:p14="http://schemas.microsoft.com/office/powerpoint/2010/main" val="121379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2377F-8B0F-EAD2-C547-3CC7200CC123}"/>
              </a:ext>
            </a:extLst>
          </p:cNvPr>
          <p:cNvSpPr>
            <a:spLocks noGrp="1"/>
          </p:cNvSpPr>
          <p:nvPr>
            <p:ph type="title"/>
          </p:nvPr>
        </p:nvSpPr>
        <p:spPr>
          <a:xfrm>
            <a:off x="838200" y="361346"/>
            <a:ext cx="10515600" cy="708501"/>
          </a:xfrm>
        </p:spPr>
        <p:txBody>
          <a:bodyPr>
            <a:normAutofit/>
          </a:bodyPr>
          <a:lstStyle/>
          <a:p>
            <a:r>
              <a:rPr lang="en-GB" sz="4300" dirty="0"/>
              <a:t>For Loop</a:t>
            </a:r>
          </a:p>
        </p:txBody>
      </p:sp>
      <p:pic>
        <p:nvPicPr>
          <p:cNvPr id="5" name="Picture 4" descr="A white background with black text&#10;&#10;Description automatically generated">
            <a:extLst>
              <a:ext uri="{FF2B5EF4-FFF2-40B4-BE49-F238E27FC236}">
                <a16:creationId xmlns:a16="http://schemas.microsoft.com/office/drawing/2014/main" id="{70500770-C32C-54A0-AEDF-9FF03451B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39956"/>
            <a:ext cx="5993491" cy="914724"/>
          </a:xfrm>
          <a:prstGeom prst="rect">
            <a:avLst/>
          </a:prstGeom>
        </p:spPr>
      </p:pic>
      <p:pic>
        <p:nvPicPr>
          <p:cNvPr id="7" name="Picture 6" descr="A group of blue text&#10;&#10;Description automatically generated">
            <a:extLst>
              <a:ext uri="{FF2B5EF4-FFF2-40B4-BE49-F238E27FC236}">
                <a16:creationId xmlns:a16="http://schemas.microsoft.com/office/drawing/2014/main" id="{BE1B8F2B-D3C4-398B-2303-851FE5DBF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743" y="2237293"/>
            <a:ext cx="2058984" cy="1362780"/>
          </a:xfrm>
          <a:prstGeom prst="rect">
            <a:avLst/>
          </a:prstGeom>
        </p:spPr>
      </p:pic>
      <p:sp>
        <p:nvSpPr>
          <p:cNvPr id="8" name="TextBox 7">
            <a:extLst>
              <a:ext uri="{FF2B5EF4-FFF2-40B4-BE49-F238E27FC236}">
                <a16:creationId xmlns:a16="http://schemas.microsoft.com/office/drawing/2014/main" id="{11938871-3706-213A-6021-D6E8E08CE1D8}"/>
              </a:ext>
            </a:extLst>
          </p:cNvPr>
          <p:cNvSpPr txBox="1"/>
          <p:nvPr/>
        </p:nvSpPr>
        <p:spPr>
          <a:xfrm>
            <a:off x="838200" y="1388719"/>
            <a:ext cx="2847975" cy="523220"/>
          </a:xfrm>
          <a:prstGeom prst="rect">
            <a:avLst/>
          </a:prstGeom>
          <a:noFill/>
        </p:spPr>
        <p:txBody>
          <a:bodyPr wrap="square" rtlCol="0">
            <a:spAutoFit/>
          </a:bodyPr>
          <a:lstStyle/>
          <a:p>
            <a:r>
              <a:rPr lang="en-GB" sz="2800" dirty="0"/>
              <a:t>Script</a:t>
            </a:r>
          </a:p>
        </p:txBody>
      </p:sp>
      <p:sp>
        <p:nvSpPr>
          <p:cNvPr id="9" name="TextBox 8">
            <a:extLst>
              <a:ext uri="{FF2B5EF4-FFF2-40B4-BE49-F238E27FC236}">
                <a16:creationId xmlns:a16="http://schemas.microsoft.com/office/drawing/2014/main" id="{DF8E4D54-412D-8414-B0A7-B21B65D8A8A8}"/>
              </a:ext>
            </a:extLst>
          </p:cNvPr>
          <p:cNvSpPr txBox="1"/>
          <p:nvPr/>
        </p:nvSpPr>
        <p:spPr>
          <a:xfrm>
            <a:off x="7171743" y="1396694"/>
            <a:ext cx="4245864" cy="523220"/>
          </a:xfrm>
          <a:prstGeom prst="rect">
            <a:avLst/>
          </a:prstGeom>
          <a:noFill/>
        </p:spPr>
        <p:txBody>
          <a:bodyPr wrap="square" rtlCol="0">
            <a:spAutoFit/>
          </a:bodyPr>
          <a:lstStyle/>
          <a:p>
            <a:r>
              <a:rPr lang="en-GB" sz="2800" dirty="0"/>
              <a:t>Output</a:t>
            </a:r>
          </a:p>
        </p:txBody>
      </p:sp>
      <p:sp>
        <p:nvSpPr>
          <p:cNvPr id="11" name="TextBox 10">
            <a:extLst>
              <a:ext uri="{FF2B5EF4-FFF2-40B4-BE49-F238E27FC236}">
                <a16:creationId xmlns:a16="http://schemas.microsoft.com/office/drawing/2014/main" id="{12E25C13-2685-DF85-F4C4-9DB6AB27532B}"/>
              </a:ext>
            </a:extLst>
          </p:cNvPr>
          <p:cNvSpPr txBox="1"/>
          <p:nvPr/>
        </p:nvSpPr>
        <p:spPr>
          <a:xfrm>
            <a:off x="838200" y="3917452"/>
            <a:ext cx="10607040" cy="1631216"/>
          </a:xfrm>
          <a:prstGeom prst="rect">
            <a:avLst/>
          </a:prstGeom>
          <a:noFill/>
        </p:spPr>
        <p:txBody>
          <a:bodyPr wrap="square" rtlCol="0">
            <a:spAutoFit/>
          </a:bodyPr>
          <a:lstStyle/>
          <a:p>
            <a:r>
              <a:rPr lang="en-GB" sz="2000" dirty="0"/>
              <a:t>For Loops are a 2</a:t>
            </a:r>
            <a:r>
              <a:rPr lang="en-GB" sz="2000" baseline="30000" dirty="0"/>
              <a:t>nd</a:t>
            </a:r>
            <a:r>
              <a:rPr lang="en-GB" sz="2000" dirty="0"/>
              <a:t> way to create a loop, this loop is used for iterating a sequence, for items in range (start, end);</a:t>
            </a:r>
          </a:p>
          <a:p>
            <a:r>
              <a:rPr lang="en-GB" sz="2000" dirty="0"/>
              <a:t>In this case a list (of names). </a:t>
            </a:r>
          </a:p>
          <a:p>
            <a:r>
              <a:rPr lang="en-GB" sz="2000" dirty="0"/>
              <a:t>This works by the variable (name), taking each item in the list (each name in ‘names’) and outputting it.</a:t>
            </a:r>
          </a:p>
        </p:txBody>
      </p:sp>
    </p:spTree>
    <p:extLst>
      <p:ext uri="{BB962C8B-B14F-4D97-AF65-F5344CB8AC3E}">
        <p14:creationId xmlns:p14="http://schemas.microsoft.com/office/powerpoint/2010/main" val="38345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9FA7-5A5D-A677-2007-131AE1373046}"/>
              </a:ext>
            </a:extLst>
          </p:cNvPr>
          <p:cNvSpPr>
            <a:spLocks noGrp="1"/>
          </p:cNvSpPr>
          <p:nvPr>
            <p:ph type="title"/>
          </p:nvPr>
        </p:nvSpPr>
        <p:spPr>
          <a:xfrm>
            <a:off x="838200" y="320039"/>
            <a:ext cx="10515600" cy="809593"/>
          </a:xfrm>
        </p:spPr>
        <p:txBody>
          <a:bodyPr>
            <a:normAutofit/>
          </a:bodyPr>
          <a:lstStyle/>
          <a:p>
            <a:r>
              <a:rPr lang="en-GB" sz="4300" dirty="0"/>
              <a:t>Functions (def)</a:t>
            </a:r>
          </a:p>
        </p:txBody>
      </p:sp>
      <p:sp>
        <p:nvSpPr>
          <p:cNvPr id="5" name="TextBox 4">
            <a:extLst>
              <a:ext uri="{FF2B5EF4-FFF2-40B4-BE49-F238E27FC236}">
                <a16:creationId xmlns:a16="http://schemas.microsoft.com/office/drawing/2014/main" id="{6910A766-7FF0-64B6-BEE3-3636586AC07C}"/>
              </a:ext>
            </a:extLst>
          </p:cNvPr>
          <p:cNvSpPr txBox="1"/>
          <p:nvPr/>
        </p:nvSpPr>
        <p:spPr>
          <a:xfrm>
            <a:off x="838200" y="1094817"/>
            <a:ext cx="4315968" cy="523220"/>
          </a:xfrm>
          <a:prstGeom prst="rect">
            <a:avLst/>
          </a:prstGeom>
          <a:noFill/>
        </p:spPr>
        <p:txBody>
          <a:bodyPr wrap="square" rtlCol="0">
            <a:spAutoFit/>
          </a:bodyPr>
          <a:lstStyle/>
          <a:p>
            <a:r>
              <a:rPr lang="en-GB" sz="2800" dirty="0"/>
              <a:t>Scripts</a:t>
            </a:r>
          </a:p>
        </p:txBody>
      </p:sp>
      <p:sp>
        <p:nvSpPr>
          <p:cNvPr id="6" name="TextBox 5">
            <a:extLst>
              <a:ext uri="{FF2B5EF4-FFF2-40B4-BE49-F238E27FC236}">
                <a16:creationId xmlns:a16="http://schemas.microsoft.com/office/drawing/2014/main" id="{F632C60E-FCDF-E59F-6E7D-D0F83A7A4F6D}"/>
              </a:ext>
            </a:extLst>
          </p:cNvPr>
          <p:cNvSpPr txBox="1"/>
          <p:nvPr/>
        </p:nvSpPr>
        <p:spPr>
          <a:xfrm>
            <a:off x="6096000" y="1094817"/>
            <a:ext cx="4599432" cy="523220"/>
          </a:xfrm>
          <a:prstGeom prst="rect">
            <a:avLst/>
          </a:prstGeom>
          <a:noFill/>
        </p:spPr>
        <p:txBody>
          <a:bodyPr wrap="square" rtlCol="0">
            <a:spAutoFit/>
          </a:bodyPr>
          <a:lstStyle/>
          <a:p>
            <a:r>
              <a:rPr lang="en-GB" sz="2800" dirty="0"/>
              <a:t>Outputs</a:t>
            </a:r>
          </a:p>
        </p:txBody>
      </p:sp>
      <p:pic>
        <p:nvPicPr>
          <p:cNvPr id="8" name="Picture 7">
            <a:extLst>
              <a:ext uri="{FF2B5EF4-FFF2-40B4-BE49-F238E27FC236}">
                <a16:creationId xmlns:a16="http://schemas.microsoft.com/office/drawing/2014/main" id="{398B05FD-5BFF-F64D-4DE3-76A23C1E6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772886"/>
            <a:ext cx="5257800" cy="392215"/>
          </a:xfrm>
          <a:prstGeom prst="rect">
            <a:avLst/>
          </a:prstGeom>
        </p:spPr>
      </p:pic>
      <p:pic>
        <p:nvPicPr>
          <p:cNvPr id="10" name="Picture 9" descr="A white background with green text&#10;&#10;Description automatically generated">
            <a:extLst>
              <a:ext uri="{FF2B5EF4-FFF2-40B4-BE49-F238E27FC236}">
                <a16:creationId xmlns:a16="http://schemas.microsoft.com/office/drawing/2014/main" id="{8FE755D1-84CB-EE48-FC50-C2E8825663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508" y="1716440"/>
            <a:ext cx="5194559" cy="676375"/>
          </a:xfrm>
          <a:prstGeom prst="rect">
            <a:avLst/>
          </a:prstGeom>
        </p:spPr>
      </p:pic>
      <p:pic>
        <p:nvPicPr>
          <p:cNvPr id="12" name="Picture 11" descr="A screenshot of a computer program&#10;&#10;Description automatically generated">
            <a:extLst>
              <a:ext uri="{FF2B5EF4-FFF2-40B4-BE49-F238E27FC236}">
                <a16:creationId xmlns:a16="http://schemas.microsoft.com/office/drawing/2014/main" id="{12ED40C8-B480-201D-D7B5-8FF9490A30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6508" y="2604124"/>
            <a:ext cx="5276855" cy="3732775"/>
          </a:xfrm>
          <a:prstGeom prst="rect">
            <a:avLst/>
          </a:prstGeom>
        </p:spPr>
      </p:pic>
      <p:pic>
        <p:nvPicPr>
          <p:cNvPr id="14" name="Picture 13" descr="A close-up of a white background&#10;&#10;Description automatically generated">
            <a:extLst>
              <a:ext uri="{FF2B5EF4-FFF2-40B4-BE49-F238E27FC236}">
                <a16:creationId xmlns:a16="http://schemas.microsoft.com/office/drawing/2014/main" id="{6912C5A1-6F27-1F4F-2F78-B27249666E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31992" y="2319950"/>
            <a:ext cx="4315427" cy="581106"/>
          </a:xfrm>
          <a:prstGeom prst="rect">
            <a:avLst/>
          </a:prstGeom>
        </p:spPr>
      </p:pic>
      <p:sp>
        <p:nvSpPr>
          <p:cNvPr id="15" name="TextBox 14">
            <a:extLst>
              <a:ext uri="{FF2B5EF4-FFF2-40B4-BE49-F238E27FC236}">
                <a16:creationId xmlns:a16="http://schemas.microsoft.com/office/drawing/2014/main" id="{B851D597-7DCD-BBB1-EAE9-FD9A6537EBEC}"/>
              </a:ext>
            </a:extLst>
          </p:cNvPr>
          <p:cNvSpPr txBox="1"/>
          <p:nvPr/>
        </p:nvSpPr>
        <p:spPr>
          <a:xfrm>
            <a:off x="5798820" y="3055905"/>
            <a:ext cx="5852160" cy="4093428"/>
          </a:xfrm>
          <a:prstGeom prst="rect">
            <a:avLst/>
          </a:prstGeom>
          <a:noFill/>
        </p:spPr>
        <p:txBody>
          <a:bodyPr wrap="square" rtlCol="0">
            <a:spAutoFit/>
          </a:bodyPr>
          <a:lstStyle/>
          <a:p>
            <a:r>
              <a:rPr lang="en-GB" sz="2000" dirty="0"/>
              <a:t>Functions are a reuseable code block that perform a task. The first example shows this simply.</a:t>
            </a:r>
          </a:p>
          <a:p>
            <a:r>
              <a:rPr lang="en-GB" sz="2000" dirty="0"/>
              <a:t>The second example shows the further capabilities of the function element. </a:t>
            </a:r>
          </a:p>
          <a:p>
            <a:r>
              <a:rPr lang="en-GB" sz="2000" dirty="0"/>
              <a:t>There is an ‘if’ statement (selection) in here followed by __name__ == “__main”__:  checking if the script is not imported but directly in the script.</a:t>
            </a:r>
          </a:p>
          <a:p>
            <a:r>
              <a:rPr lang="en-GB" sz="2000" dirty="0"/>
              <a:t>While True: Is an endless loop which runs until directly stopped.</a:t>
            </a:r>
          </a:p>
          <a:p>
            <a:r>
              <a:rPr lang="en-GB" sz="2000" dirty="0"/>
              <a:t>Try: tries to run the command indented.</a:t>
            </a:r>
          </a:p>
          <a:p>
            <a:r>
              <a:rPr lang="en-GB" sz="2000" dirty="0"/>
              <a:t>If </a:t>
            </a:r>
            <a:r>
              <a:rPr lang="en-GB" sz="2000" dirty="0" err="1"/>
              <a:t>user_input.lower</a:t>
            </a:r>
            <a:r>
              <a:rPr lang="en-GB" sz="2000" dirty="0"/>
              <a:t> == “exit”: ends the process, breaking the ‘while’ ‘s infinite loop.</a:t>
            </a:r>
          </a:p>
          <a:p>
            <a:endParaRPr lang="en-GB" sz="2000" dirty="0"/>
          </a:p>
        </p:txBody>
      </p:sp>
    </p:spTree>
    <p:extLst>
      <p:ext uri="{BB962C8B-B14F-4D97-AF65-F5344CB8AC3E}">
        <p14:creationId xmlns:p14="http://schemas.microsoft.com/office/powerpoint/2010/main" val="403313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F7ACA-02FD-8D8D-9AC2-E325F87CD6C8}"/>
              </a:ext>
            </a:extLst>
          </p:cNvPr>
          <p:cNvSpPr>
            <a:spLocks noGrp="1"/>
          </p:cNvSpPr>
          <p:nvPr>
            <p:ph type="title"/>
          </p:nvPr>
        </p:nvSpPr>
        <p:spPr>
          <a:xfrm>
            <a:off x="831850" y="328995"/>
            <a:ext cx="10515600" cy="713421"/>
          </a:xfrm>
        </p:spPr>
        <p:txBody>
          <a:bodyPr>
            <a:normAutofit/>
          </a:bodyPr>
          <a:lstStyle/>
          <a:p>
            <a:r>
              <a:rPr lang="en-GB" sz="4300" dirty="0"/>
              <a:t>Try-Except Block</a:t>
            </a:r>
          </a:p>
        </p:txBody>
      </p:sp>
      <p:sp>
        <p:nvSpPr>
          <p:cNvPr id="4" name="TextBox 3">
            <a:extLst>
              <a:ext uri="{FF2B5EF4-FFF2-40B4-BE49-F238E27FC236}">
                <a16:creationId xmlns:a16="http://schemas.microsoft.com/office/drawing/2014/main" id="{14A68D50-3B5C-E366-2ED2-E22DAE92EDCA}"/>
              </a:ext>
            </a:extLst>
          </p:cNvPr>
          <p:cNvSpPr txBox="1"/>
          <p:nvPr/>
        </p:nvSpPr>
        <p:spPr>
          <a:xfrm>
            <a:off x="831850" y="1395466"/>
            <a:ext cx="3182112" cy="523220"/>
          </a:xfrm>
          <a:prstGeom prst="rect">
            <a:avLst/>
          </a:prstGeom>
          <a:noFill/>
        </p:spPr>
        <p:txBody>
          <a:bodyPr wrap="square" rtlCol="0">
            <a:spAutoFit/>
          </a:bodyPr>
          <a:lstStyle/>
          <a:p>
            <a:r>
              <a:rPr lang="en-GB" sz="2800" dirty="0"/>
              <a:t>Script</a:t>
            </a:r>
          </a:p>
        </p:txBody>
      </p:sp>
      <p:sp>
        <p:nvSpPr>
          <p:cNvPr id="5" name="TextBox 4">
            <a:extLst>
              <a:ext uri="{FF2B5EF4-FFF2-40B4-BE49-F238E27FC236}">
                <a16:creationId xmlns:a16="http://schemas.microsoft.com/office/drawing/2014/main" id="{38D7B4F7-B690-D604-02BE-3AD3223CE50F}"/>
              </a:ext>
            </a:extLst>
          </p:cNvPr>
          <p:cNvSpPr txBox="1"/>
          <p:nvPr/>
        </p:nvSpPr>
        <p:spPr>
          <a:xfrm>
            <a:off x="6181344" y="1395466"/>
            <a:ext cx="4956048" cy="523220"/>
          </a:xfrm>
          <a:prstGeom prst="rect">
            <a:avLst/>
          </a:prstGeom>
          <a:noFill/>
        </p:spPr>
        <p:txBody>
          <a:bodyPr wrap="square" rtlCol="0">
            <a:spAutoFit/>
          </a:bodyPr>
          <a:lstStyle/>
          <a:p>
            <a:r>
              <a:rPr lang="en-GB" sz="2800" dirty="0"/>
              <a:t>Output</a:t>
            </a:r>
          </a:p>
        </p:txBody>
      </p:sp>
      <p:pic>
        <p:nvPicPr>
          <p:cNvPr id="7" name="Picture 6" descr="A white background with black text&#10;&#10;Description automatically generated">
            <a:extLst>
              <a:ext uri="{FF2B5EF4-FFF2-40B4-BE49-F238E27FC236}">
                <a16:creationId xmlns:a16="http://schemas.microsoft.com/office/drawing/2014/main" id="{9EE7BAC1-9FCB-3EDE-74E2-D069CA242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0" y="2271736"/>
            <a:ext cx="4686954" cy="1133633"/>
          </a:xfrm>
          <a:prstGeom prst="rect">
            <a:avLst/>
          </a:prstGeom>
        </p:spPr>
      </p:pic>
      <p:pic>
        <p:nvPicPr>
          <p:cNvPr id="9" name="Picture 8">
            <a:extLst>
              <a:ext uri="{FF2B5EF4-FFF2-40B4-BE49-F238E27FC236}">
                <a16:creationId xmlns:a16="http://schemas.microsoft.com/office/drawing/2014/main" id="{3BC4219B-287D-B11D-6CE3-64B447C46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650" y="2271736"/>
            <a:ext cx="2924583" cy="285790"/>
          </a:xfrm>
          <a:prstGeom prst="rect">
            <a:avLst/>
          </a:prstGeom>
        </p:spPr>
      </p:pic>
      <p:sp>
        <p:nvSpPr>
          <p:cNvPr id="10" name="TextBox 9">
            <a:extLst>
              <a:ext uri="{FF2B5EF4-FFF2-40B4-BE49-F238E27FC236}">
                <a16:creationId xmlns:a16="http://schemas.microsoft.com/office/drawing/2014/main" id="{A17A02CA-D3B9-8E43-9106-1C9EB358F152}"/>
              </a:ext>
            </a:extLst>
          </p:cNvPr>
          <p:cNvSpPr txBox="1"/>
          <p:nvPr/>
        </p:nvSpPr>
        <p:spPr>
          <a:xfrm>
            <a:off x="831850" y="3786846"/>
            <a:ext cx="9509760" cy="1938992"/>
          </a:xfrm>
          <a:prstGeom prst="rect">
            <a:avLst/>
          </a:prstGeom>
          <a:noFill/>
        </p:spPr>
        <p:txBody>
          <a:bodyPr wrap="square" rtlCol="0">
            <a:spAutoFit/>
          </a:bodyPr>
          <a:lstStyle/>
          <a:p>
            <a:r>
              <a:rPr lang="en-GB" sz="2000" dirty="0"/>
              <a:t>As explained slightly in the prior slide. Try-Except block tries to execute a command and if it cannot execute as intended, the except block activates. The except block only functions if the try block doesn’t work. This example Tries, to prompt the user to input a number, If a number is input, then the except protocols aren’t required thus don’t execute. However if a word, or 0 is input, one of the two except blocks pickup and print a line to present the error more graciously and cleanly.</a:t>
            </a:r>
          </a:p>
        </p:txBody>
      </p:sp>
      <p:pic>
        <p:nvPicPr>
          <p:cNvPr id="12" name="Picture 11" descr="A close up of a sign&#10;&#10;Description automatically generated">
            <a:extLst>
              <a:ext uri="{FF2B5EF4-FFF2-40B4-BE49-F238E27FC236}">
                <a16:creationId xmlns:a16="http://schemas.microsoft.com/office/drawing/2014/main" id="{FAD6AD5A-23D1-C1CA-5EE6-30E5E8330BED}"/>
              </a:ext>
            </a:extLst>
          </p:cNvPr>
          <p:cNvPicPr>
            <a:picLocks noChangeAspect="1"/>
          </p:cNvPicPr>
          <p:nvPr/>
        </p:nvPicPr>
        <p:blipFill>
          <a:blip r:embed="rId4">
            <a:extLst>
              <a:ext uri="{28A0092B-C50C-407E-A947-70E740481C1C}">
                <a14:useLocalDpi xmlns:a14="http://schemas.microsoft.com/office/drawing/2010/main" val="0"/>
              </a:ext>
            </a:extLst>
          </a:blip>
          <a:srcRect b="51613"/>
          <a:stretch/>
        </p:blipFill>
        <p:spPr>
          <a:xfrm>
            <a:off x="6084886" y="3218795"/>
            <a:ext cx="3038899" cy="285790"/>
          </a:xfrm>
          <a:prstGeom prst="rect">
            <a:avLst/>
          </a:prstGeom>
        </p:spPr>
      </p:pic>
      <p:pic>
        <p:nvPicPr>
          <p:cNvPr id="14" name="Picture 13">
            <a:extLst>
              <a:ext uri="{FF2B5EF4-FFF2-40B4-BE49-F238E27FC236}">
                <a16:creationId xmlns:a16="http://schemas.microsoft.com/office/drawing/2014/main" id="{B05A61EA-D090-731F-B829-D7D02CCF85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886" y="2748264"/>
            <a:ext cx="2934109" cy="285790"/>
          </a:xfrm>
          <a:prstGeom prst="rect">
            <a:avLst/>
          </a:prstGeom>
        </p:spPr>
      </p:pic>
    </p:spTree>
    <p:extLst>
      <p:ext uri="{BB962C8B-B14F-4D97-AF65-F5344CB8AC3E}">
        <p14:creationId xmlns:p14="http://schemas.microsoft.com/office/powerpoint/2010/main" val="263139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C04B-2F25-1EC5-1232-293F705AE012}"/>
              </a:ext>
            </a:extLst>
          </p:cNvPr>
          <p:cNvSpPr>
            <a:spLocks noGrp="1"/>
          </p:cNvSpPr>
          <p:nvPr>
            <p:ph type="title"/>
          </p:nvPr>
        </p:nvSpPr>
        <p:spPr>
          <a:xfrm>
            <a:off x="838200" y="233331"/>
            <a:ext cx="10515600" cy="795717"/>
          </a:xfrm>
        </p:spPr>
        <p:txBody>
          <a:bodyPr>
            <a:normAutofit/>
          </a:bodyPr>
          <a:lstStyle/>
          <a:p>
            <a:r>
              <a:rPr lang="en-GB" sz="4300" dirty="0"/>
              <a:t>Classes</a:t>
            </a:r>
          </a:p>
        </p:txBody>
      </p:sp>
      <p:sp>
        <p:nvSpPr>
          <p:cNvPr id="4" name="TextBox 3">
            <a:extLst>
              <a:ext uri="{FF2B5EF4-FFF2-40B4-BE49-F238E27FC236}">
                <a16:creationId xmlns:a16="http://schemas.microsoft.com/office/drawing/2014/main" id="{B48FD785-217E-8574-4CF3-8B32FF1F49EF}"/>
              </a:ext>
            </a:extLst>
          </p:cNvPr>
          <p:cNvSpPr txBox="1"/>
          <p:nvPr/>
        </p:nvSpPr>
        <p:spPr>
          <a:xfrm>
            <a:off x="838200" y="1261872"/>
            <a:ext cx="3374136" cy="523220"/>
          </a:xfrm>
          <a:prstGeom prst="rect">
            <a:avLst/>
          </a:prstGeom>
          <a:noFill/>
        </p:spPr>
        <p:txBody>
          <a:bodyPr wrap="square" rtlCol="0">
            <a:spAutoFit/>
          </a:bodyPr>
          <a:lstStyle/>
          <a:p>
            <a:r>
              <a:rPr lang="en-GB" sz="2800" dirty="0"/>
              <a:t>Script</a:t>
            </a:r>
          </a:p>
        </p:txBody>
      </p:sp>
      <p:sp>
        <p:nvSpPr>
          <p:cNvPr id="5" name="TextBox 4">
            <a:extLst>
              <a:ext uri="{FF2B5EF4-FFF2-40B4-BE49-F238E27FC236}">
                <a16:creationId xmlns:a16="http://schemas.microsoft.com/office/drawing/2014/main" id="{75AF856C-1BE0-FC33-AB24-12C12828BC0C}"/>
              </a:ext>
            </a:extLst>
          </p:cNvPr>
          <p:cNvSpPr txBox="1"/>
          <p:nvPr/>
        </p:nvSpPr>
        <p:spPr>
          <a:xfrm>
            <a:off x="6096000" y="1261872"/>
            <a:ext cx="3203448" cy="523220"/>
          </a:xfrm>
          <a:prstGeom prst="rect">
            <a:avLst/>
          </a:prstGeom>
          <a:noFill/>
        </p:spPr>
        <p:txBody>
          <a:bodyPr wrap="square" rtlCol="0">
            <a:spAutoFit/>
          </a:bodyPr>
          <a:lstStyle/>
          <a:p>
            <a:r>
              <a:rPr lang="en-GB" sz="2800" dirty="0"/>
              <a:t>Output</a:t>
            </a:r>
          </a:p>
        </p:txBody>
      </p:sp>
      <p:pic>
        <p:nvPicPr>
          <p:cNvPr id="7" name="Picture 6" descr="A computer screen shot of a computer code&#10;&#10;Description automatically generated">
            <a:extLst>
              <a:ext uri="{FF2B5EF4-FFF2-40B4-BE49-F238E27FC236}">
                <a16:creationId xmlns:a16="http://schemas.microsoft.com/office/drawing/2014/main" id="{48DC38B2-4CB5-53AB-14DB-754ACD164C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726" y="2017915"/>
            <a:ext cx="5767226" cy="1864927"/>
          </a:xfrm>
          <a:prstGeom prst="rect">
            <a:avLst/>
          </a:prstGeom>
        </p:spPr>
      </p:pic>
      <p:pic>
        <p:nvPicPr>
          <p:cNvPr id="9" name="Picture 8">
            <a:extLst>
              <a:ext uri="{FF2B5EF4-FFF2-40B4-BE49-F238E27FC236}">
                <a16:creationId xmlns:a16="http://schemas.microsoft.com/office/drawing/2014/main" id="{053B210B-F634-A326-958E-50DF6DF6E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211" y="2017916"/>
            <a:ext cx="5553850" cy="285790"/>
          </a:xfrm>
          <a:prstGeom prst="rect">
            <a:avLst/>
          </a:prstGeom>
        </p:spPr>
      </p:pic>
      <p:sp>
        <p:nvSpPr>
          <p:cNvPr id="12" name="TextBox 11">
            <a:extLst>
              <a:ext uri="{FF2B5EF4-FFF2-40B4-BE49-F238E27FC236}">
                <a16:creationId xmlns:a16="http://schemas.microsoft.com/office/drawing/2014/main" id="{BF053147-C543-EA24-A5E7-4BD9D66C1BF9}"/>
              </a:ext>
            </a:extLst>
          </p:cNvPr>
          <p:cNvSpPr txBox="1"/>
          <p:nvPr/>
        </p:nvSpPr>
        <p:spPr>
          <a:xfrm>
            <a:off x="838200" y="4297680"/>
            <a:ext cx="10515600" cy="1631216"/>
          </a:xfrm>
          <a:prstGeom prst="rect">
            <a:avLst/>
          </a:prstGeom>
          <a:noFill/>
        </p:spPr>
        <p:txBody>
          <a:bodyPr wrap="square" rtlCol="0">
            <a:spAutoFit/>
          </a:bodyPr>
          <a:lstStyle/>
          <a:p>
            <a:r>
              <a:rPr lang="en-GB" sz="2000" dirty="0"/>
              <a:t>-  Classes are a schematic for creating grouping objects.</a:t>
            </a:r>
          </a:p>
          <a:p>
            <a:r>
              <a:rPr lang="en-GB" sz="2000" dirty="0"/>
              <a:t>- __</a:t>
            </a:r>
            <a:r>
              <a:rPr lang="en-GB" sz="2000" dirty="0" err="1"/>
              <a:t>init</a:t>
            </a:r>
            <a:r>
              <a:rPr lang="en-GB" sz="2000" dirty="0"/>
              <a:t>__ is a constructor that </a:t>
            </a:r>
            <a:r>
              <a:rPr lang="en-GB" sz="2000" dirty="0" err="1"/>
              <a:t>intialises</a:t>
            </a:r>
            <a:r>
              <a:rPr lang="en-GB" sz="2000" dirty="0"/>
              <a:t> the attributes of the object.</a:t>
            </a:r>
          </a:p>
          <a:p>
            <a:r>
              <a:rPr lang="en-GB" sz="2000" dirty="0"/>
              <a:t>- Objects are the things created from the blueprint of the class, </a:t>
            </a:r>
            <a:r>
              <a:rPr lang="en-GB" sz="2000" dirty="0" err="1"/>
              <a:t>eg</a:t>
            </a:r>
            <a:r>
              <a:rPr lang="en-GB" sz="2000" dirty="0"/>
              <a:t> Robo3 is a Robot. Robo3 is the object of the Robot Class</a:t>
            </a:r>
          </a:p>
          <a:p>
            <a:pPr marL="342900" indent="-342900">
              <a:buFontTx/>
              <a:buChar char="-"/>
            </a:pPr>
            <a:r>
              <a:rPr lang="en-GB" sz="2000" dirty="0"/>
              <a:t>Attributes are things the object has </a:t>
            </a:r>
            <a:r>
              <a:rPr lang="en-GB" sz="2000" dirty="0" err="1"/>
              <a:t>eg</a:t>
            </a:r>
            <a:r>
              <a:rPr lang="en-GB" sz="2000" dirty="0"/>
              <a:t>:-  (self, name, colour, etc)</a:t>
            </a:r>
          </a:p>
        </p:txBody>
      </p:sp>
    </p:spTree>
    <p:extLst>
      <p:ext uri="{BB962C8B-B14F-4D97-AF65-F5344CB8AC3E}">
        <p14:creationId xmlns:p14="http://schemas.microsoft.com/office/powerpoint/2010/main" val="3857672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324</TotalTime>
  <Words>722</Words>
  <Application>Microsoft Office PowerPoint</Application>
  <PresentationFormat>Widescreen</PresentationFormat>
  <Paragraphs>66</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403IT  Problem Solving and Programming Personal Development Powerpoint</vt:lpstr>
      <vt:lpstr>Print Function</vt:lpstr>
      <vt:lpstr>Input Function and Variable</vt:lpstr>
      <vt:lpstr>If – Else Statement</vt:lpstr>
      <vt:lpstr>While Loop</vt:lpstr>
      <vt:lpstr>For Loop</vt:lpstr>
      <vt:lpstr>Functions (def)</vt:lpstr>
      <vt:lpstr>Try-Except Block</vt:lpstr>
      <vt:lpstr>Classes</vt:lpstr>
      <vt:lpstr>Lists</vt:lpstr>
      <vt:lpstr>Tuples</vt:lpstr>
      <vt:lpstr>Set</vt:lpstr>
      <vt:lpstr>Dictionary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Ocean Graham</dc:creator>
  <cp:lastModifiedBy>Ocean Graham</cp:lastModifiedBy>
  <cp:revision>1</cp:revision>
  <dcterms:created xsi:type="dcterms:W3CDTF">2025-02-03T08:47:35Z</dcterms:created>
  <dcterms:modified xsi:type="dcterms:W3CDTF">2025-02-04T12:24:50Z</dcterms:modified>
</cp:coreProperties>
</file>