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55A28-D9D7-4806-A81C-4DFD3623E273}" v="15" dt="2025-02-12T11:07:39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cean Graham" userId="c784d4c6-724f-4452-8baf-8c216b3c246d" providerId="ADAL" clId="{06B55A28-D9D7-4806-A81C-4DFD3623E273}"/>
    <pc:docChg chg="undo custSel addSld modSld">
      <pc:chgData name="Ocean Graham" userId="c784d4c6-724f-4452-8baf-8c216b3c246d" providerId="ADAL" clId="{06B55A28-D9D7-4806-A81C-4DFD3623E273}" dt="2025-02-12T11:07:40.985" v="528" actId="1076"/>
      <pc:docMkLst>
        <pc:docMk/>
      </pc:docMkLst>
      <pc:sldChg chg="modSp mod">
        <pc:chgData name="Ocean Graham" userId="c784d4c6-724f-4452-8baf-8c216b3c246d" providerId="ADAL" clId="{06B55A28-D9D7-4806-A81C-4DFD3623E273}" dt="2025-02-10T10:38:28.056" v="491" actId="20577"/>
        <pc:sldMkLst>
          <pc:docMk/>
          <pc:sldMk cId="1454330601" sldId="256"/>
        </pc:sldMkLst>
        <pc:spChg chg="mod">
          <ac:chgData name="Ocean Graham" userId="c784d4c6-724f-4452-8baf-8c216b3c246d" providerId="ADAL" clId="{06B55A28-D9D7-4806-A81C-4DFD3623E273}" dt="2025-02-10T10:38:28.056" v="491" actId="20577"/>
          <ac:spMkLst>
            <pc:docMk/>
            <pc:sldMk cId="1454330601" sldId="256"/>
            <ac:spMk id="3" creationId="{9FD86194-0777-25BB-0409-73DA90DBBAE8}"/>
          </ac:spMkLst>
        </pc:spChg>
      </pc:sldChg>
      <pc:sldChg chg="addSp delSp modSp new mod">
        <pc:chgData name="Ocean Graham" userId="c784d4c6-724f-4452-8baf-8c216b3c246d" providerId="ADAL" clId="{06B55A28-D9D7-4806-A81C-4DFD3623E273}" dt="2025-02-06T12:01:04.082" v="184" actId="20577"/>
        <pc:sldMkLst>
          <pc:docMk/>
          <pc:sldMk cId="1825111156" sldId="259"/>
        </pc:sldMkLst>
        <pc:spChg chg="mod">
          <ac:chgData name="Ocean Graham" userId="c784d4c6-724f-4452-8baf-8c216b3c246d" providerId="ADAL" clId="{06B55A28-D9D7-4806-A81C-4DFD3623E273}" dt="2025-02-06T10:27:06.951" v="48" actId="20577"/>
          <ac:spMkLst>
            <pc:docMk/>
            <pc:sldMk cId="1825111156" sldId="259"/>
            <ac:spMk id="2" creationId="{980758FF-2ED5-3482-398F-56755C620C35}"/>
          </ac:spMkLst>
        </pc:spChg>
        <pc:spChg chg="add mod">
          <ac:chgData name="Ocean Graham" userId="c784d4c6-724f-4452-8baf-8c216b3c246d" providerId="ADAL" clId="{06B55A28-D9D7-4806-A81C-4DFD3623E273}" dt="2025-02-06T12:01:04.082" v="184" actId="20577"/>
          <ac:spMkLst>
            <pc:docMk/>
            <pc:sldMk cId="1825111156" sldId="259"/>
            <ac:spMk id="12" creationId="{A0C7146A-B6A1-54A0-1FC0-E24697888077}"/>
          </ac:spMkLst>
        </pc:spChg>
        <pc:picChg chg="add mod modCrop">
          <ac:chgData name="Ocean Graham" userId="c784d4c6-724f-4452-8baf-8c216b3c246d" providerId="ADAL" clId="{06B55A28-D9D7-4806-A81C-4DFD3623E273}" dt="2025-02-06T10:29:34.922" v="63" actId="14100"/>
          <ac:picMkLst>
            <pc:docMk/>
            <pc:sldMk cId="1825111156" sldId="259"/>
            <ac:picMk id="5" creationId="{0C737C69-67CF-6AB5-8B78-4BE83A1B7D98}"/>
          </ac:picMkLst>
        </pc:picChg>
        <pc:picChg chg="add mod modCrop">
          <ac:chgData name="Ocean Graham" userId="c784d4c6-724f-4452-8baf-8c216b3c246d" providerId="ADAL" clId="{06B55A28-D9D7-4806-A81C-4DFD3623E273}" dt="2025-02-06T10:41:08.924" v="66" actId="1076"/>
          <ac:picMkLst>
            <pc:docMk/>
            <pc:sldMk cId="1825111156" sldId="259"/>
            <ac:picMk id="7" creationId="{26341571-66FB-52B6-AB7F-EFCAEE212D51}"/>
          </ac:picMkLst>
        </pc:picChg>
        <pc:picChg chg="add mod">
          <ac:chgData name="Ocean Graham" userId="c784d4c6-724f-4452-8baf-8c216b3c246d" providerId="ADAL" clId="{06B55A28-D9D7-4806-A81C-4DFD3623E273}" dt="2025-02-06T10:43:04.496" v="71" actId="14100"/>
          <ac:picMkLst>
            <pc:docMk/>
            <pc:sldMk cId="1825111156" sldId="259"/>
            <ac:picMk id="9" creationId="{31015FF9-435C-BFF0-02F9-0386B596A7C5}"/>
          </ac:picMkLst>
        </pc:picChg>
        <pc:picChg chg="add mod">
          <ac:chgData name="Ocean Graham" userId="c784d4c6-724f-4452-8baf-8c216b3c246d" providerId="ADAL" clId="{06B55A28-D9D7-4806-A81C-4DFD3623E273}" dt="2025-02-06T10:43:16.592" v="75" actId="1076"/>
          <ac:picMkLst>
            <pc:docMk/>
            <pc:sldMk cId="1825111156" sldId="259"/>
            <ac:picMk id="11" creationId="{F5B9B01C-FB97-3274-6C37-8E36556728BE}"/>
          </ac:picMkLst>
        </pc:picChg>
      </pc:sldChg>
      <pc:sldChg chg="addSp delSp modSp new mod">
        <pc:chgData name="Ocean Graham" userId="c784d4c6-724f-4452-8baf-8c216b3c246d" providerId="ADAL" clId="{06B55A28-D9D7-4806-A81C-4DFD3623E273}" dt="2025-02-10T09:00:53.278" v="452" actId="1076"/>
        <pc:sldMkLst>
          <pc:docMk/>
          <pc:sldMk cId="1767208876" sldId="260"/>
        </pc:sldMkLst>
        <pc:spChg chg="mod">
          <ac:chgData name="Ocean Graham" userId="c784d4c6-724f-4452-8baf-8c216b3c246d" providerId="ADAL" clId="{06B55A28-D9D7-4806-A81C-4DFD3623E273}" dt="2025-02-06T12:01:15.752" v="218" actId="20577"/>
          <ac:spMkLst>
            <pc:docMk/>
            <pc:sldMk cId="1767208876" sldId="260"/>
            <ac:spMk id="2" creationId="{33E3117C-949D-8E89-8BAB-81EC454D8633}"/>
          </ac:spMkLst>
        </pc:spChg>
        <pc:spChg chg="add mod">
          <ac:chgData name="Ocean Graham" userId="c784d4c6-724f-4452-8baf-8c216b3c246d" providerId="ADAL" clId="{06B55A28-D9D7-4806-A81C-4DFD3623E273}" dt="2025-02-10T08:59:24.888" v="435" actId="20577"/>
          <ac:spMkLst>
            <pc:docMk/>
            <pc:sldMk cId="1767208876" sldId="260"/>
            <ac:spMk id="8" creationId="{62E0D809-52F8-9BF2-40F0-7B0D944D9824}"/>
          </ac:spMkLst>
        </pc:spChg>
        <pc:picChg chg="add mod">
          <ac:chgData name="Ocean Graham" userId="c784d4c6-724f-4452-8baf-8c216b3c246d" providerId="ADAL" clId="{06B55A28-D9D7-4806-A81C-4DFD3623E273}" dt="2025-02-10T09:00:22.135" v="442" actId="1076"/>
          <ac:picMkLst>
            <pc:docMk/>
            <pc:sldMk cId="1767208876" sldId="260"/>
            <ac:picMk id="4" creationId="{FCCF1D1E-11FF-B326-EB0D-CBB5E683F0BE}"/>
          </ac:picMkLst>
        </pc:picChg>
        <pc:picChg chg="add mod">
          <ac:chgData name="Ocean Graham" userId="c784d4c6-724f-4452-8baf-8c216b3c246d" providerId="ADAL" clId="{06B55A28-D9D7-4806-A81C-4DFD3623E273}" dt="2025-02-10T09:00:32.744" v="447" actId="14100"/>
          <ac:picMkLst>
            <pc:docMk/>
            <pc:sldMk cId="1767208876" sldId="260"/>
            <ac:picMk id="5" creationId="{FBAD3423-618F-BBC0-FDF2-CDC6E8D744DB}"/>
          </ac:picMkLst>
        </pc:picChg>
        <pc:picChg chg="add mod">
          <ac:chgData name="Ocean Graham" userId="c784d4c6-724f-4452-8baf-8c216b3c246d" providerId="ADAL" clId="{06B55A28-D9D7-4806-A81C-4DFD3623E273}" dt="2025-02-10T08:59:32.576" v="438" actId="1076"/>
          <ac:picMkLst>
            <pc:docMk/>
            <pc:sldMk cId="1767208876" sldId="260"/>
            <ac:picMk id="7" creationId="{8E296CE2-72CA-580E-4914-F7EF048B9A2C}"/>
          </ac:picMkLst>
        </pc:picChg>
        <pc:picChg chg="add mod">
          <ac:chgData name="Ocean Graham" userId="c784d4c6-724f-4452-8baf-8c216b3c246d" providerId="ADAL" clId="{06B55A28-D9D7-4806-A81C-4DFD3623E273}" dt="2025-02-10T09:00:53.278" v="452" actId="1076"/>
          <ac:picMkLst>
            <pc:docMk/>
            <pc:sldMk cId="1767208876" sldId="260"/>
            <ac:picMk id="9" creationId="{6C7C4C5D-7600-3317-8C5E-DEBB2A72BD01}"/>
          </ac:picMkLst>
        </pc:picChg>
      </pc:sldChg>
      <pc:sldChg chg="addSp delSp modSp new mod">
        <pc:chgData name="Ocean Graham" userId="c784d4c6-724f-4452-8baf-8c216b3c246d" providerId="ADAL" clId="{06B55A28-D9D7-4806-A81C-4DFD3623E273}" dt="2025-02-12T11:00:52.030" v="508" actId="1076"/>
        <pc:sldMkLst>
          <pc:docMk/>
          <pc:sldMk cId="2234453234" sldId="261"/>
        </pc:sldMkLst>
        <pc:spChg chg="mod">
          <ac:chgData name="Ocean Graham" userId="c784d4c6-724f-4452-8baf-8c216b3c246d" providerId="ADAL" clId="{06B55A28-D9D7-4806-A81C-4DFD3623E273}" dt="2025-02-12T11:00:02.313" v="499" actId="20577"/>
          <ac:spMkLst>
            <pc:docMk/>
            <pc:sldMk cId="2234453234" sldId="261"/>
            <ac:spMk id="2" creationId="{2D6BDD22-133D-6A02-DC45-4ABA7CF429EF}"/>
          </ac:spMkLst>
        </pc:spChg>
        <pc:spChg chg="del">
          <ac:chgData name="Ocean Graham" userId="c784d4c6-724f-4452-8baf-8c216b3c246d" providerId="ADAL" clId="{06B55A28-D9D7-4806-A81C-4DFD3623E273}" dt="2025-02-12T11:00:12.644" v="500" actId="931"/>
          <ac:spMkLst>
            <pc:docMk/>
            <pc:sldMk cId="2234453234" sldId="261"/>
            <ac:spMk id="3" creationId="{030FCA98-4244-0524-1005-CAB2682DDB6B}"/>
          </ac:spMkLst>
        </pc:spChg>
        <pc:picChg chg="add mod">
          <ac:chgData name="Ocean Graham" userId="c784d4c6-724f-4452-8baf-8c216b3c246d" providerId="ADAL" clId="{06B55A28-D9D7-4806-A81C-4DFD3623E273}" dt="2025-02-12T11:00:16.893" v="504" actId="14100"/>
          <ac:picMkLst>
            <pc:docMk/>
            <pc:sldMk cId="2234453234" sldId="261"/>
            <ac:picMk id="5" creationId="{F6EB6FD4-C594-84BD-5925-B493CAF110DF}"/>
          </ac:picMkLst>
        </pc:picChg>
        <pc:picChg chg="add mod">
          <ac:chgData name="Ocean Graham" userId="c784d4c6-724f-4452-8baf-8c216b3c246d" providerId="ADAL" clId="{06B55A28-D9D7-4806-A81C-4DFD3623E273}" dt="2025-02-12T11:00:52.030" v="508" actId="1076"/>
          <ac:picMkLst>
            <pc:docMk/>
            <pc:sldMk cId="2234453234" sldId="261"/>
            <ac:picMk id="7" creationId="{66AF4CCE-0121-4F3A-269C-96DC8ADAD7DD}"/>
          </ac:picMkLst>
        </pc:picChg>
      </pc:sldChg>
      <pc:sldChg chg="addSp delSp modSp new mod">
        <pc:chgData name="Ocean Graham" userId="c784d4c6-724f-4452-8baf-8c216b3c246d" providerId="ADAL" clId="{06B55A28-D9D7-4806-A81C-4DFD3623E273}" dt="2025-02-12T11:07:40.985" v="528" actId="1076"/>
        <pc:sldMkLst>
          <pc:docMk/>
          <pc:sldMk cId="4289578756" sldId="262"/>
        </pc:sldMkLst>
        <pc:spChg chg="mod">
          <ac:chgData name="Ocean Graham" userId="c784d4c6-724f-4452-8baf-8c216b3c246d" providerId="ADAL" clId="{06B55A28-D9D7-4806-A81C-4DFD3623E273}" dt="2025-02-12T11:06:19.469" v="516" actId="20577"/>
          <ac:spMkLst>
            <pc:docMk/>
            <pc:sldMk cId="4289578756" sldId="262"/>
            <ac:spMk id="2" creationId="{2FEE0094-3E4E-61C1-5A0F-9A59369FA256}"/>
          </ac:spMkLst>
        </pc:spChg>
        <pc:spChg chg="del">
          <ac:chgData name="Ocean Graham" userId="c784d4c6-724f-4452-8baf-8c216b3c246d" providerId="ADAL" clId="{06B55A28-D9D7-4806-A81C-4DFD3623E273}" dt="2025-02-12T11:06:45.280" v="517" actId="931"/>
          <ac:spMkLst>
            <pc:docMk/>
            <pc:sldMk cId="4289578756" sldId="262"/>
            <ac:spMk id="3" creationId="{11B05FC4-68A2-B907-7FC0-CD95D32081C1}"/>
          </ac:spMkLst>
        </pc:spChg>
        <pc:picChg chg="add mod">
          <ac:chgData name="Ocean Graham" userId="c784d4c6-724f-4452-8baf-8c216b3c246d" providerId="ADAL" clId="{06B55A28-D9D7-4806-A81C-4DFD3623E273}" dt="2025-02-12T11:06:47.190" v="520" actId="1076"/>
          <ac:picMkLst>
            <pc:docMk/>
            <pc:sldMk cId="4289578756" sldId="262"/>
            <ac:picMk id="5" creationId="{4F1B83DB-0631-F759-928A-3A19B8805058}"/>
          </ac:picMkLst>
        </pc:picChg>
        <pc:picChg chg="add del mod">
          <ac:chgData name="Ocean Graham" userId="c784d4c6-724f-4452-8baf-8c216b3c246d" providerId="ADAL" clId="{06B55A28-D9D7-4806-A81C-4DFD3623E273}" dt="2025-02-12T11:07:27.995" v="524" actId="21"/>
          <ac:picMkLst>
            <pc:docMk/>
            <pc:sldMk cId="4289578756" sldId="262"/>
            <ac:picMk id="7" creationId="{FD31407A-9386-2A18-990C-640961A933B8}"/>
          </ac:picMkLst>
        </pc:picChg>
        <pc:picChg chg="add mod">
          <ac:chgData name="Ocean Graham" userId="c784d4c6-724f-4452-8baf-8c216b3c246d" providerId="ADAL" clId="{06B55A28-D9D7-4806-A81C-4DFD3623E273}" dt="2025-02-12T11:07:40.985" v="528" actId="1076"/>
          <ac:picMkLst>
            <pc:docMk/>
            <pc:sldMk cId="4289578756" sldId="262"/>
            <ac:picMk id="9" creationId="{B09AF113-893A-E4B5-CDF8-7F5A4B92C7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AB96-D779-17AD-2C6A-53AF121B7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F4F4B-2F68-4C91-1E49-A6F25F276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ED2E8-54F7-F0CE-EDA8-8E322E72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6261-C867-0D8D-66F8-335FA5ED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098C1-8E35-6DE8-35AA-DA93ED2B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66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8B66-179C-9055-910D-8A8978DD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09AC4-038D-6BC2-5A35-452BEC38E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BCBA7-5DD0-3197-25F2-8BCBD78D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887E1-F81E-8455-255A-9F186DE6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79042-E28D-EA98-A618-3DC5465A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19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14BA2-96B3-8C6D-DE7C-7B7F6051C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DF57F-9004-8F07-0C0F-AE974B6B8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5E2E3-91DB-07F7-8D7A-BFF815B7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F5702-D20E-A5AD-9E1E-9647FBF4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E2BF1-6DB4-E73B-7344-08E3B3AA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40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18D1-AC4E-0A13-7E9E-11562198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8B666-100E-D7CE-8282-C436EFBC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35F61-93B2-6A8D-C698-C5FEBA3E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EAE14-1EA5-0A39-02EE-3C06E8E7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2CB8E-B85A-B8CB-2C19-C5D945BB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48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A1CD-0669-FB4F-A6C1-9F138800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89A29-2422-2599-4597-9DB334B8E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D1757-E708-A502-BB6C-AD8D33A5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A412-D9DD-5C22-C348-65F2EFE6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14C45-B55E-4688-74EA-DC16A818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34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5E80-B290-B6E6-C4E5-5CE47559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092A-A55D-8312-6B89-A47BCC612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A48E3-3A60-F63D-3D4D-11AA2CC8E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3B88C-0526-1450-F339-F56D5A20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78B7E-9606-E556-B6A6-28FBD417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FE629-964E-0447-0C56-5CCB2375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4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3C0E-0AAC-A1E0-36E1-0247F71F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D8D23-2414-F488-F8C8-0C58E6F5A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58BE4-754A-2E9B-9168-A070988C4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56352-0459-0898-8387-8125B9843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8AB9E-C420-E4A5-3516-02EB0A89B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175E8-2A04-3CA0-62B5-059CDCB8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1B7B1-15AC-9E4D-027C-2796292F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F2E83-3523-B715-F6F3-5E1DE807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76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FA85-B199-6F10-2C89-5CD5B38C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1B65A-6478-EAD0-1834-F7EEB94F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DC66E-35ED-6F27-CD21-938505A0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AAC2C-B237-950D-548F-A11B4048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99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6AF0B-68AB-F449-0AC3-A8ECD14F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073C4-8060-79F7-8F19-FA30C7DB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25274-1E10-5ECC-0F6C-02192CA0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55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95F-CC4F-5F7A-E602-EC390A76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DA2A-01F0-5E90-DF2F-B04D438F3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7875-E4B6-E052-323E-C2D35B4B7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86A85-07C1-D6DC-47CA-49601BD4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27109-D491-3BD1-5CF3-06B84E5F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7B93D-9186-30CD-DA00-8F1119DB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8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5869-C2E6-7E43-43C9-434AA00D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B91B4-7B6F-F04F-E3F2-87DB5FB40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55C09-3EB6-1B56-3C73-ECB48D2C6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4699-6813-C124-21F1-A812C216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C5824-7A16-3F6E-1E05-BB7A70A5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180C0-0497-49A2-19CF-C8AA8350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99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9F0DEF-3FCA-04CD-CEDB-A8475FAA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86F87-D066-5B80-8F67-670B09AC5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05E93-F928-81C0-965B-15874E0D2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88D402-E577-4CEB-8AA4-5FC9D040EE40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34050-2DA1-40DC-6D60-DB44CB26E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29BE8-5A38-2AB9-C32B-D6AC94189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26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86C5-DE75-0BB4-0A9A-297B0BDA9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screenshotting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86194-0777-25BB-0409-73DA90DBB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 palindrome</a:t>
            </a:r>
          </a:p>
          <a:p>
            <a:r>
              <a:rPr lang="en-GB" dirty="0"/>
              <a:t>6/2/25 – 10/2/25</a:t>
            </a:r>
          </a:p>
          <a:p>
            <a:r>
              <a:rPr lang="en-GB" dirty="0"/>
              <a:t>Flowchart done 5/2/25</a:t>
            </a:r>
          </a:p>
        </p:txBody>
      </p:sp>
    </p:spTree>
    <p:extLst>
      <p:ext uri="{BB962C8B-B14F-4D97-AF65-F5344CB8AC3E}">
        <p14:creationId xmlns:p14="http://schemas.microsoft.com/office/powerpoint/2010/main" val="145433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1957-4EE0-02D6-3E20-B2B88984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functioning version very simple</a:t>
            </a:r>
          </a:p>
        </p:txBody>
      </p:sp>
      <p:pic>
        <p:nvPicPr>
          <p:cNvPr id="5" name="Content Placeholder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ECD40E81-5F63-3CC6-3D85-4EF46B5CF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38966" cy="20794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F05C67-CA75-FFFF-5546-5772283F1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23" y="1743442"/>
            <a:ext cx="3162741" cy="447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7124EC-80D2-E468-8A1E-3B2DB8578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23" y="2516072"/>
            <a:ext cx="2953162" cy="428685"/>
          </a:xfrm>
          <a:prstGeom prst="rect">
            <a:avLst/>
          </a:prstGeom>
        </p:spPr>
      </p:pic>
      <p:pic>
        <p:nvPicPr>
          <p:cNvPr id="11" name="Picture 10" descr="A close up of a text&#10;&#10;AI-generated content may be incorrect.">
            <a:extLst>
              <a:ext uri="{FF2B5EF4-FFF2-40B4-BE49-F238E27FC236}">
                <a16:creationId xmlns:a16="http://schemas.microsoft.com/office/drawing/2014/main" id="{029F7438-BF2D-0759-EADA-9EDD65CA46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18" y="3436928"/>
            <a:ext cx="4867954" cy="4763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1E3C23-9954-A60C-634D-44D4D5285CA9}"/>
              </a:ext>
            </a:extLst>
          </p:cNvPr>
          <p:cNvSpPr txBox="1"/>
          <p:nvPr/>
        </p:nvSpPr>
        <p:spPr>
          <a:xfrm>
            <a:off x="1150939" y="4853353"/>
            <a:ext cx="9467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Need to remove spaces, and capitals, punctuation and numbers</a:t>
            </a:r>
          </a:p>
          <a:p>
            <a:r>
              <a:rPr lang="en-GB" dirty="0"/>
              <a:t>Make a loop to repeat process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19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0955-77BE-3B32-FF5E-9D913AC7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solving stage, not for use</a:t>
            </a:r>
          </a:p>
        </p:txBody>
      </p:sp>
      <p:pic>
        <p:nvPicPr>
          <p:cNvPr id="11" name="Content Placeholder 10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ED4055A-D624-0025-EC29-1640BE187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1892"/>
            <a:ext cx="4696480" cy="3334215"/>
          </a:xfrm>
        </p:spPr>
      </p:pic>
      <p:pic>
        <p:nvPicPr>
          <p:cNvPr id="13" name="Picture 12" descr="A white background with blue text&#10;&#10;AI-generated content may be incorrect.">
            <a:extLst>
              <a:ext uri="{FF2B5EF4-FFF2-40B4-BE49-F238E27FC236}">
                <a16:creationId xmlns:a16="http://schemas.microsoft.com/office/drawing/2014/main" id="{6B6324C0-36E3-4002-0608-0BD08522D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249" y="1761892"/>
            <a:ext cx="5460812" cy="8687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B9ADB5-91EF-30A8-E5D0-D662A55BB9EE}"/>
              </a:ext>
            </a:extLst>
          </p:cNvPr>
          <p:cNvSpPr txBox="1"/>
          <p:nvPr/>
        </p:nvSpPr>
        <p:spPr>
          <a:xfrm>
            <a:off x="633046" y="5528603"/>
            <a:ext cx="11029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Added the script to remove special characters space and punctuation, need to make a loop to repeat rather than immediately executing upon ending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D5E40-6D23-D063-AD04-078516C0DB7F}"/>
              </a:ext>
            </a:extLst>
          </p:cNvPr>
          <p:cNvSpPr txBox="1"/>
          <p:nvPr/>
        </p:nvSpPr>
        <p:spPr>
          <a:xfrm>
            <a:off x="5669280" y="3063240"/>
            <a:ext cx="5568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letter in word, checks the characters in word for alphabet letters, if not then it removes them</a:t>
            </a:r>
          </a:p>
        </p:txBody>
      </p:sp>
    </p:spTree>
    <p:extLst>
      <p:ext uri="{BB962C8B-B14F-4D97-AF65-F5344CB8AC3E}">
        <p14:creationId xmlns:p14="http://schemas.microsoft.com/office/powerpoint/2010/main" val="235779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58FF-2ED5-3482-398F-56755C62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solving stage, capitalisation was removed</a:t>
            </a:r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0C737C69-67CF-6AB5-8B78-4BE83A1B7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"/>
          <a:stretch/>
        </p:blipFill>
        <p:spPr>
          <a:xfrm>
            <a:off x="153074" y="1361666"/>
            <a:ext cx="4278250" cy="2417583"/>
          </a:xfrm>
        </p:spPr>
      </p:pic>
      <p:pic>
        <p:nvPicPr>
          <p:cNvPr id="7" name="Picture 6" descr="A white background with blue text&#10;&#10;AI-generated content may be incorrect.">
            <a:extLst>
              <a:ext uri="{FF2B5EF4-FFF2-40B4-BE49-F238E27FC236}">
                <a16:creationId xmlns:a16="http://schemas.microsoft.com/office/drawing/2014/main" id="{26341571-66FB-52B6-AB7F-EFCAEE212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53"/>
          <a:stretch/>
        </p:blipFill>
        <p:spPr>
          <a:xfrm>
            <a:off x="7006301" y="1923769"/>
            <a:ext cx="2991267" cy="804995"/>
          </a:xfrm>
          <a:prstGeom prst="rect">
            <a:avLst/>
          </a:prstGeom>
        </p:spPr>
      </p:pic>
      <p:pic>
        <p:nvPicPr>
          <p:cNvPr id="9" name="Picture 8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31015FF9-435C-BFF0-02F9-0386B596A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" y="3906480"/>
            <a:ext cx="4113746" cy="2596946"/>
          </a:xfrm>
          <a:prstGeom prst="rect">
            <a:avLst/>
          </a:prstGeom>
        </p:spPr>
      </p:pic>
      <p:pic>
        <p:nvPicPr>
          <p:cNvPr id="11" name="Picture 10" descr="A white background with blue text&#10;&#10;AI-generated content may be incorrect.">
            <a:extLst>
              <a:ext uri="{FF2B5EF4-FFF2-40B4-BE49-F238E27FC236}">
                <a16:creationId xmlns:a16="http://schemas.microsoft.com/office/drawing/2014/main" id="{F5B9B01C-FB97-3274-6C37-8E3655672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875" y="4689518"/>
            <a:ext cx="2886478" cy="7525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C7146A-B6A1-54A0-1FC0-E24697888077}"/>
              </a:ext>
            </a:extLst>
          </p:cNvPr>
          <p:cNvSpPr txBox="1"/>
          <p:nvPr/>
        </p:nvSpPr>
        <p:spPr>
          <a:xfrm>
            <a:off x="6593058" y="5604898"/>
            <a:ext cx="5598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capitals, text would disappear</a:t>
            </a:r>
          </a:p>
          <a:p>
            <a:r>
              <a:rPr lang="en-GB" dirty="0"/>
              <a:t>Added .lower to solve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E08AB-4CB5-7C6A-2896-F2DC0C2A02FE}"/>
              </a:ext>
            </a:extLst>
          </p:cNvPr>
          <p:cNvSpPr txBox="1"/>
          <p:nvPr/>
        </p:nvSpPr>
        <p:spPr>
          <a:xfrm>
            <a:off x="219104" y="3624710"/>
            <a:ext cx="112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--------------------------------------------------------------------------------------------------------------------------------------------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E2943-602F-9C83-0009-73091523AD7C}"/>
              </a:ext>
            </a:extLst>
          </p:cNvPr>
          <p:cNvSpPr txBox="1"/>
          <p:nvPr/>
        </p:nvSpPr>
        <p:spPr>
          <a:xfrm>
            <a:off x="4860525" y="3940916"/>
            <a:ext cx="118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182511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117C-949D-8E89-8BAB-81EC454D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431"/>
            <a:ext cx="10515600" cy="1325563"/>
          </a:xfrm>
        </p:spPr>
        <p:txBody>
          <a:bodyPr/>
          <a:lstStyle/>
          <a:p>
            <a:r>
              <a:rPr lang="en-GB" dirty="0"/>
              <a:t>4</a:t>
            </a:r>
            <a:r>
              <a:rPr lang="en-GB" baseline="30000" dirty="0"/>
              <a:t>th</a:t>
            </a:r>
            <a:r>
              <a:rPr lang="en-GB" dirty="0"/>
              <a:t> stage while loop</a:t>
            </a:r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FBAD3423-618F-BBC0-FDF2-CDC6E8D74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727" y="3861403"/>
            <a:ext cx="3543796" cy="2717751"/>
          </a:xfr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E296CE2-72CA-580E-4914-F7EF048B9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12608"/>
            <a:ext cx="3543795" cy="2276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E0D809-52F8-9BF2-40F0-7B0D944D9824}"/>
              </a:ext>
            </a:extLst>
          </p:cNvPr>
          <p:cNvSpPr txBox="1"/>
          <p:nvPr/>
        </p:nvSpPr>
        <p:spPr>
          <a:xfrm>
            <a:off x="5925312" y="544124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Added a loop, to repeatedly ask rather and choose to end process when you desire to</a:t>
            </a:r>
          </a:p>
          <a:p>
            <a:r>
              <a:rPr lang="en-GB" dirty="0"/>
              <a:t>Have to put finally before response so that it doesn’t repeat still</a:t>
            </a:r>
          </a:p>
        </p:txBody>
      </p:sp>
      <p:pic>
        <p:nvPicPr>
          <p:cNvPr id="4" name="Picture 3" descr="A white background with blue text&#10;&#10;AI-generated content may be incorrect.">
            <a:extLst>
              <a:ext uri="{FF2B5EF4-FFF2-40B4-BE49-F238E27FC236}">
                <a16:creationId xmlns:a16="http://schemas.microsoft.com/office/drawing/2014/main" id="{FCCF1D1E-11FF-B326-EB0D-CBB5E683F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192" y="1308025"/>
            <a:ext cx="2848373" cy="885949"/>
          </a:xfrm>
          <a:prstGeom prst="rect">
            <a:avLst/>
          </a:prstGeom>
        </p:spPr>
      </p:pic>
      <p:pic>
        <p:nvPicPr>
          <p:cNvPr id="9" name="Picture 8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6C7C4C5D-7600-3317-8C5E-DEBB2A72BD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78" y="1188796"/>
            <a:ext cx="3238236" cy="25254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984241-7F1F-5BF9-AD65-0928FD8E7534}"/>
              </a:ext>
            </a:extLst>
          </p:cNvPr>
          <p:cNvSpPr txBox="1"/>
          <p:nvPr/>
        </p:nvSpPr>
        <p:spPr>
          <a:xfrm>
            <a:off x="5989320" y="2415685"/>
            <a:ext cx="519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Issues with q for quit not working resolved, moved the q for quit block 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7A0B39-82E7-CA34-2874-7FB45F0081C5}"/>
              </a:ext>
            </a:extLst>
          </p:cNvPr>
          <p:cNvSpPr txBox="1"/>
          <p:nvPr/>
        </p:nvSpPr>
        <p:spPr>
          <a:xfrm>
            <a:off x="513145" y="3574836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76720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DD22-133D-6A02-DC45-4ABA7CF4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12/2/25</a:t>
            </a:r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F6EB6FD4-C594-84BD-5925-B493CAF11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16" y="1403595"/>
            <a:ext cx="6661768" cy="4514178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6AF4CCE-0121-4F3A-269C-96DC8ADAD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241" y="1609471"/>
            <a:ext cx="4477375" cy="1819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417CF2-C9B9-FCB6-435C-E4162962E017}"/>
              </a:ext>
            </a:extLst>
          </p:cNvPr>
          <p:cNvSpPr txBox="1"/>
          <p:nvPr/>
        </p:nvSpPr>
        <p:spPr>
          <a:xfrm>
            <a:off x="3627700" y="566241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Added Invalid input prompt if numbers and specials added, rather than allowing the input to continue with special characters and numbers removed</a:t>
            </a:r>
          </a:p>
        </p:txBody>
      </p:sp>
    </p:spTree>
    <p:extLst>
      <p:ext uri="{BB962C8B-B14F-4D97-AF65-F5344CB8AC3E}">
        <p14:creationId xmlns:p14="http://schemas.microsoft.com/office/powerpoint/2010/main" val="223445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0094-3E4E-61C1-5A0F-9A59369F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12/2/25</a:t>
            </a:r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F1B83DB-0631-F759-928A-3A19B8805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989" y="1761892"/>
            <a:ext cx="3562847" cy="3334215"/>
          </a:xfrm>
        </p:spPr>
      </p:pic>
      <p:pic>
        <p:nvPicPr>
          <p:cNvPr id="9" name="Picture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09AF113-893A-E4B5-CDF8-7F5A4B92C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3" y="1524283"/>
            <a:ext cx="7621064" cy="43440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FB8CF9-A2F5-A664-BAA9-BB3673166521}"/>
              </a:ext>
            </a:extLst>
          </p:cNvPr>
          <p:cNvSpPr txBox="1"/>
          <p:nvPr/>
        </p:nvSpPr>
        <p:spPr>
          <a:xfrm>
            <a:off x="4197096" y="777240"/>
            <a:ext cx="606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Altered invalid input prompt to accept spaces, then remove them. (as long as </a:t>
            </a:r>
            <a:r>
              <a:rPr lang="en-GB" dirty="0" err="1"/>
              <a:t>theres</a:t>
            </a:r>
            <a:r>
              <a:rPr lang="en-GB" dirty="0"/>
              <a:t> no special characters or numbers)</a:t>
            </a:r>
          </a:p>
        </p:txBody>
      </p:sp>
    </p:spTree>
    <p:extLst>
      <p:ext uri="{BB962C8B-B14F-4D97-AF65-F5344CB8AC3E}">
        <p14:creationId xmlns:p14="http://schemas.microsoft.com/office/powerpoint/2010/main" val="428957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200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screenshotting</vt:lpstr>
      <vt:lpstr>1st functioning version very simple</vt:lpstr>
      <vt:lpstr>2nd solving stage, not for use</vt:lpstr>
      <vt:lpstr>3rd solving stage, capitalisation was removed</vt:lpstr>
      <vt:lpstr>4th stage while loop</vt:lpstr>
      <vt:lpstr>12/2/25</vt:lpstr>
      <vt:lpstr>12/2/25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Ocean Graham</dc:creator>
  <cp:lastModifiedBy>Ocean Graham</cp:lastModifiedBy>
  <cp:revision>2</cp:revision>
  <dcterms:created xsi:type="dcterms:W3CDTF">2025-02-06T09:43:16Z</dcterms:created>
  <dcterms:modified xsi:type="dcterms:W3CDTF">2025-02-19T13:06:48Z</dcterms:modified>
</cp:coreProperties>
</file>