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58" r:id="rId4"/>
    <p:sldId id="261" r:id="rId5"/>
    <p:sldId id="271" r:id="rId6"/>
    <p:sldId id="259" r:id="rId7"/>
    <p:sldId id="262" r:id="rId8"/>
    <p:sldId id="270" r:id="rId9"/>
    <p:sldId id="264" r:id="rId10"/>
    <p:sldId id="263" r:id="rId11"/>
    <p:sldId id="266" r:id="rId12"/>
    <p:sldId id="265" r:id="rId13"/>
    <p:sldId id="268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B466F-AF9E-4244-9BC3-23355BB0DE7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9C437-9700-4AC0-9443-4567E012F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5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86E45-3862-4809-8295-7E28474BF3A1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4DF4-79CC-4B39-857D-04323241E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17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0C1C-C5D6-4CD1-BE23-785DC8957B47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0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D5E6-E84E-4A04-92D6-BA9211CA681F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42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174F-1A81-4676-A958-BC840438B99B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596-7145-43F1-AE96-18B922F0388E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1F3FE54E-83AF-42D3-B3F8-D36C129A58E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2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8F-825A-44D6-982D-08C2768D4617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6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A89-C0EB-4CD1-BD8E-B1A6DD565175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A92-EA4F-4371-AE0D-FF17E6FCED29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4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4EFD-FE0C-4ACE-B22B-1E1BA9CEBB68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8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0E22-B07B-4664-AAE6-8C8F566CCDB5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43D8-DF95-4056-8063-47D5A11B135E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CD1F-1559-43E1-9B50-6664CAE601D8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562-F0A6-4834-AA28-636967B79C57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0000"/>
                </a:solidFill>
              </a:defRPr>
            </a:lvl1pPr>
          </a:lstStyle>
          <a:p>
            <a:fld id="{1F3FE54E-83AF-42D3-B3F8-D36C129A5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nctu.edu.tw/~hywu1337/battleship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95300" y="19917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zh-TW" altLang="zh-TW" sz="2700" b="1" dirty="0" smtClean="0"/>
              <a:t>物</a:t>
            </a:r>
            <a:r>
              <a:rPr lang="zh-TW" altLang="zh-TW" sz="2700" b="1" dirty="0"/>
              <a:t>聯網應用設計與實作</a:t>
            </a:r>
            <a:r>
              <a:rPr lang="en-US" altLang="zh-TW" sz="2700" b="1" dirty="0"/>
              <a:t> - </a:t>
            </a:r>
            <a:r>
              <a:rPr lang="zh-TW" altLang="zh-TW" sz="2700" b="1" dirty="0"/>
              <a:t>期末</a:t>
            </a:r>
            <a:r>
              <a:rPr lang="zh-TW" altLang="zh-TW" sz="2700" b="1" dirty="0" smtClean="0"/>
              <a:t>專題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8000" b="1" dirty="0" smtClean="0"/>
              <a:t>Battleship </a:t>
            </a:r>
            <a:r>
              <a:rPr lang="en-US" altLang="zh-TW" sz="8000" b="1" dirty="0" err="1"/>
              <a:t>IoT</a:t>
            </a:r>
            <a:endParaRPr lang="zh-TW" altLang="en-US" sz="8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300" y="3182815"/>
            <a:ext cx="9144000" cy="329711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名：第五組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0616231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彭世丞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0516098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吳涵毅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0616095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曾敏峰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0716031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陳煜凱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0716010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張晏禎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03" y="3045435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由奇數編號的玩家開始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輪到自己的回合時，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Enemy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Gameboard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任意一格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若此格為敵方船艦位置，則顏色變為紅色，表示猜中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若此格不是地方船艦位置，則顏色變為深灰色，表示沒猜中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與此同時，對方的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Ally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Gameboard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也會發生相同變化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0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格子顏色變化過程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image2.png" descr="C:\Users\user\Pictures\Screenshots\Screenshot (748).png"/>
          <p:cNvPicPr/>
          <p:nvPr/>
        </p:nvPicPr>
        <p:blipFill rotWithShape="1">
          <a:blip r:embed="rId2"/>
          <a:srcRect l="24439" t="10400" r="26884" b="987"/>
          <a:stretch/>
        </p:blipFill>
        <p:spPr>
          <a:xfrm>
            <a:off x="413240" y="2549772"/>
            <a:ext cx="2567354" cy="26289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image7.png" descr="C:\Users\user\Pictures\Screenshots\Screenshot (750).png"/>
          <p:cNvPicPr/>
          <p:nvPr/>
        </p:nvPicPr>
        <p:blipFill rotWithShape="1">
          <a:blip r:embed="rId3"/>
          <a:srcRect l="23914" t="10194" r="26081" b="907"/>
          <a:stretch/>
        </p:blipFill>
        <p:spPr>
          <a:xfrm>
            <a:off x="4123589" y="2554169"/>
            <a:ext cx="2602524" cy="26289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image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93" y="852854"/>
            <a:ext cx="2611316" cy="26565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0" name="群組 9"/>
          <p:cNvGrpSpPr/>
          <p:nvPr/>
        </p:nvGrpSpPr>
        <p:grpSpPr>
          <a:xfrm>
            <a:off x="8124093" y="3910012"/>
            <a:ext cx="2611316" cy="2628900"/>
            <a:chOff x="8124093" y="3910012"/>
            <a:chExt cx="2611316" cy="2628900"/>
          </a:xfrm>
        </p:grpSpPr>
        <p:pic>
          <p:nvPicPr>
            <p:cNvPr id="8" name="image6.png" descr="C:\Users\user\Pictures\Screenshots\Screenshot (751).png"/>
            <p:cNvPicPr/>
            <p:nvPr/>
          </p:nvPicPr>
          <p:blipFill rotWithShape="1">
            <a:blip r:embed="rId5"/>
            <a:srcRect l="26021" t="8721" r="27092" b="586"/>
            <a:stretch/>
          </p:blipFill>
          <p:spPr>
            <a:xfrm>
              <a:off x="8124093" y="3910012"/>
              <a:ext cx="2611316" cy="26289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矩形 8"/>
            <p:cNvSpPr/>
            <p:nvPr/>
          </p:nvSpPr>
          <p:spPr>
            <a:xfrm>
              <a:off x="8836270" y="4721469"/>
              <a:ext cx="184638" cy="1846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向右箭號 10"/>
          <p:cNvSpPr/>
          <p:nvPr/>
        </p:nvSpPr>
        <p:spPr>
          <a:xfrm>
            <a:off x="3147647" y="3605368"/>
            <a:ext cx="844062" cy="518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9641187">
            <a:off x="6950319" y="2917109"/>
            <a:ext cx="940777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2182232">
            <a:off x="6950318" y="4002456"/>
            <a:ext cx="940777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043103" y="5328138"/>
            <a:ext cx="27634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等待接收對方回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13461" y="2176053"/>
            <a:ext cx="106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猜中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73798" y="4824352"/>
            <a:ext cx="106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猜中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449" y="1573478"/>
            <a:ext cx="4808627" cy="44647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33" y="1586807"/>
            <a:ext cx="4808627" cy="44514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005241" y="835270"/>
            <a:ext cx="5509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）此時為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的回合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38923" y="6125517"/>
            <a:ext cx="185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視角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28607" y="6125517"/>
            <a:ext cx="1856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視角</a:t>
            </a:r>
          </a:p>
          <a:p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85299" y="397651"/>
            <a:ext cx="56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過去猜中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的船艦位置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過去沒猜中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艦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的船艦位置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9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勝利畫面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9697" r="51321" b="5133"/>
          <a:stretch/>
        </p:blipFill>
        <p:spPr>
          <a:xfrm>
            <a:off x="3634154" y="1349578"/>
            <a:ext cx="4923692" cy="48577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8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落敗畫面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7" t="9080" r="1115" b="5750"/>
          <a:stretch/>
        </p:blipFill>
        <p:spPr>
          <a:xfrm>
            <a:off x="3634154" y="1349578"/>
            <a:ext cx="4923692" cy="48577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50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6653" y="1209192"/>
            <a:ext cx="5720862" cy="1964831"/>
          </a:xfrm>
        </p:spPr>
        <p:txBody>
          <a:bodyPr/>
          <a:lstStyle/>
          <a:p>
            <a:pPr algn="ctr"/>
            <a:r>
              <a:rPr lang="zh-TW" altLang="en-US" dirty="0" smtClean="0"/>
              <a:t>因為是網頁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zh-TW" altLang="en-US" dirty="0" smtClean="0"/>
              <a:t>手機上也可以玩喔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8" y="254369"/>
            <a:ext cx="3569674" cy="6346089"/>
          </a:xfrm>
          <a:ln>
            <a:solidFill>
              <a:schemeClr val="tx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3284" y="3903757"/>
            <a:ext cx="528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>
                <a:hlinkClick r:id="rId3"/>
              </a:rPr>
              <a:t>https://people.cs.nctu.edu.tw/~hywu1337/battleship/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67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在傳輸資料時的延遲長達一秒之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，因此很難實現即時性、節奏上較為快速的遊戲。例如我們的前一個主題：小朋友下樓梯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，雖然製作成功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，但延遲導致操作十分不順手，遊玩過程無法感受到樂趣，讓我們不得不放棄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real-time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類型的遊戲，另尋他路。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Battleship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這種非即時性的遊戲就可以很完整的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出遊戲的原貌，能透過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將單人玩法改成多人對戰，並且絲毫不減樂趣。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3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我們這組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製作了雙人對戰的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battleship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接著利用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平台自行建立獨特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battleship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，並互相連線，傳輸雙方的資料來進行遊戲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63" y="4188802"/>
            <a:ext cx="4840274" cy="22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海戰船（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attleship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）規則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雙方玩家皆有一個己方的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，棋盤中放有五艘艦船：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（兩艘）、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對手的擺放位置在遊戲最初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無法得知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玩家輪流猜測對方船艦的擺放位置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一次猜測一格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，並顯示猜測的結果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較先猜中所有敵方船艦的一方獲勝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80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attleship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主要分成三部分：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Battleship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：包含隨機生成船艦位置等等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遊戲本身的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邏輯設計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（利用網路上單人版本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attleship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稍作修改）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：包含與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平台連結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所需要的部分（自行設計）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美化：利用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美化網頁上呈現的遊玩過程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5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Battleship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30" b="12440"/>
          <a:stretch/>
        </p:blipFill>
        <p:spPr>
          <a:xfrm>
            <a:off x="599951" y="2016008"/>
            <a:ext cx="11260872" cy="333850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1541220"/>
            <a:ext cx="509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可更改之參數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76146" y="2550233"/>
            <a:ext cx="417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棋盤大小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rows=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行數，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cols=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列數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48046" y="3026462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格子的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6000" y="3351782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各艘艦船的長度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14946" y="3692521"/>
            <a:ext cx="440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重複傳送相同訊息的時間差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47892" y="4017564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選完格子後，畫面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scrolling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58553" y="4353617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選完格子後，格子變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27785" y="4943375"/>
            <a:ext cx="4352709" cy="149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自動生成己方棋盤（船艦配置初始狀態）。若要自行設計棋盤，可用二維陣列代替，惟棋盤大小需與上面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rows,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cols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一致，而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ships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參數則不採用。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81102" y="5506088"/>
            <a:ext cx="418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遊戲結束後，至停止發送訊息的時間。可視網路狀況調整，例如若傳一次訊息需要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秒，則可設定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秒後停止發送，以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大致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確保對方知道遊戲已經結束。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弧形向右箭號 5"/>
          <p:cNvSpPr/>
          <p:nvPr/>
        </p:nvSpPr>
        <p:spPr>
          <a:xfrm>
            <a:off x="548055" y="4804997"/>
            <a:ext cx="633047" cy="1425474"/>
          </a:xfrm>
          <a:prstGeom prst="curvedRightArrow">
            <a:avLst>
              <a:gd name="adj1" fmla="val 13710"/>
              <a:gd name="adj2" fmla="val 50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遊戲流程：前置工作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放上兩組包含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device“Battleship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5" y="2920843"/>
            <a:ext cx="5247791" cy="3289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2920843"/>
            <a:ext cx="5331863" cy="3345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643125" y="5527135"/>
            <a:ext cx="465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（</a:t>
            </a:r>
            <a:r>
              <a:rPr lang="zh-TW" altLang="en-US" dirty="0" smtClean="0">
                <a:solidFill>
                  <a:srgbClr val="FF0000"/>
                </a:solidFill>
              </a:rPr>
              <a:t>利用</a:t>
            </a:r>
            <a:r>
              <a:rPr lang="en-US" altLang="zh-TW" dirty="0" smtClean="0">
                <a:solidFill>
                  <a:srgbClr val="FF0000"/>
                </a:solidFill>
              </a:rPr>
              <a:t>Device </a:t>
            </a:r>
            <a:r>
              <a:rPr lang="en-US" altLang="zh-TW" dirty="0">
                <a:solidFill>
                  <a:srgbClr val="FF0000"/>
                </a:solidFill>
              </a:rPr>
              <a:t>Feature </a:t>
            </a:r>
            <a:r>
              <a:rPr lang="en-US" altLang="zh-TW" dirty="0" smtClean="0">
                <a:solidFill>
                  <a:srgbClr val="FF0000"/>
                </a:solidFill>
              </a:rPr>
              <a:t>Management</a:t>
            </a:r>
            <a:r>
              <a:rPr lang="zh-TW" altLang="en-US" dirty="0" smtClean="0">
                <a:solidFill>
                  <a:srgbClr val="FF0000"/>
                </a:solidFill>
              </a:rPr>
              <a:t>自行設計</a:t>
            </a:r>
            <a:r>
              <a:rPr lang="zh-TW" altLang="en-US" dirty="0">
                <a:solidFill>
                  <a:srgbClr val="FF0000"/>
                </a:solidFill>
                <a:latin typeface="新細明體" panose="02020500000000000000" pitchFamily="18" charset="-120"/>
              </a:rPr>
              <a:t>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弧形箭號 (上彎) 8"/>
          <p:cNvSpPr/>
          <p:nvPr/>
        </p:nvSpPr>
        <p:spPr>
          <a:xfrm>
            <a:off x="5663959" y="5642410"/>
            <a:ext cx="1053364" cy="789467"/>
          </a:xfrm>
          <a:prstGeom prst="curvedUpArrow">
            <a:avLst>
              <a:gd name="adj1" fmla="val 25000"/>
              <a:gd name="adj2" fmla="val 66714"/>
              <a:gd name="adj3" fmla="val 48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71337" y="351692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</a:rPr>
              <a:t>1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83061" y="462768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2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遊戲流程：前置工作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開啟兩個</a:t>
            </a:r>
            <a:r>
              <a:rPr lang="en-US" altLang="zh-TW" dirty="0" smtClean="0"/>
              <a:t>Battleship</a:t>
            </a:r>
            <a:r>
              <a:rPr lang="zh-TW" altLang="en-US" dirty="0" smtClean="0"/>
              <a:t>網頁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（分別代表兩個玩家自己的棋盤），並與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之間做關聯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693" b="83732"/>
          <a:stretch/>
        </p:blipFill>
        <p:spPr>
          <a:xfrm>
            <a:off x="838200" y="3321371"/>
            <a:ext cx="5999529" cy="103961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931985" y="3186434"/>
            <a:ext cx="2154115" cy="72976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20" y="3321371"/>
            <a:ext cx="5331863" cy="3345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376331" y="3279553"/>
            <a:ext cx="250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Battleship 1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554052" y="3537349"/>
            <a:ext cx="1283677" cy="5459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203992" y="3267081"/>
            <a:ext cx="2505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Battleship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9381713" y="3524877"/>
            <a:ext cx="1283677" cy="54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9381713" y="4633738"/>
            <a:ext cx="1283677" cy="5459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554051" y="4633738"/>
            <a:ext cx="1283677" cy="54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80453" y="4868683"/>
            <a:ext cx="34179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注意！！</a:t>
            </a:r>
            <a:endParaRPr lang="en-US" altLang="zh-TW" sz="3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兩個網頁的數字需要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數號先攻，偶數號後攻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512277" y="4001294"/>
            <a:ext cx="175846" cy="78172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sendAttack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：當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輪到你回合時，會把你所選的座標位置傳給敵人的網頁，並由敵人的網頁判斷你是否有擊中他的軍艦。</a:t>
            </a:r>
          </a:p>
          <a:p>
            <a:pPr>
              <a:lnSpc>
                <a:spcPct val="150000"/>
              </a:lnSpc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sendReveal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他所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格子座標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此格是否有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船艦。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4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Battleship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網頁包含兩個部分：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Ally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Gameboard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Enemy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Gameboard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Ally 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Gameboard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艦船位置以及目前已被對方猜過的格子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Enemy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Gameboard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顯示己方猜測對方的情況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E54E-83AF-42D3-B3F8-D36C129A58E4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6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835</Words>
  <Application>Microsoft Office PowerPoint</Application>
  <PresentationFormat>寬螢幕</PresentationFormat>
  <Paragraphs>87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物聯網應用設計與實作 - 期末專題 Battleship IoT</vt:lpstr>
      <vt:lpstr>專題簡介</vt:lpstr>
      <vt:lpstr>海戰船（Battleship）規則</vt:lpstr>
      <vt:lpstr>Battleship程式設計</vt:lpstr>
      <vt:lpstr>Battleship程式設計</vt:lpstr>
      <vt:lpstr>遊戲流程：前置工作（IoT）</vt:lpstr>
      <vt:lpstr>遊戲流程：前置工作（IoT）</vt:lpstr>
      <vt:lpstr>Device Feature</vt:lpstr>
      <vt:lpstr>Battleship遊戲介面</vt:lpstr>
      <vt:lpstr>遊戲流程</vt:lpstr>
      <vt:lpstr>格子顏色變化過程</vt:lpstr>
      <vt:lpstr>PowerPoint 簡報</vt:lpstr>
      <vt:lpstr>勝利畫面</vt:lpstr>
      <vt:lpstr>落敗畫面</vt:lpstr>
      <vt:lpstr>因為是網頁遊戲 在手機上也可以玩喔!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物聯網應用設計與實作 - 期末專題 The Battleship IoT</dc:title>
  <dc:creator>User</dc:creator>
  <cp:lastModifiedBy>Eloy Wu</cp:lastModifiedBy>
  <cp:revision>62</cp:revision>
  <dcterms:created xsi:type="dcterms:W3CDTF">2020-07-03T08:05:57Z</dcterms:created>
  <dcterms:modified xsi:type="dcterms:W3CDTF">2020-07-05T10:06:42Z</dcterms:modified>
</cp:coreProperties>
</file>