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436" r:id="rId2"/>
    <p:sldId id="437" r:id="rId3"/>
    <p:sldId id="442" r:id="rId4"/>
    <p:sldId id="438" r:id="rId5"/>
    <p:sldId id="441" r:id="rId6"/>
    <p:sldId id="445" r:id="rId7"/>
    <p:sldId id="443" r:id="rId8"/>
    <p:sldId id="449" r:id="rId9"/>
    <p:sldId id="448" r:id="rId10"/>
    <p:sldId id="440" r:id="rId11"/>
    <p:sldId id="446" r:id="rId12"/>
    <p:sldId id="4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827C40-D986-724B-A183-4A7DCE4470B0}">
          <p14:sldIdLst>
            <p14:sldId id="436"/>
            <p14:sldId id="437"/>
            <p14:sldId id="442"/>
            <p14:sldId id="438"/>
            <p14:sldId id="441"/>
            <p14:sldId id="445"/>
            <p14:sldId id="443"/>
            <p14:sldId id="449"/>
            <p14:sldId id="448"/>
            <p14:sldId id="440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67755"/>
  </p:normalViewPr>
  <p:slideViewPr>
    <p:cSldViewPr snapToGrid="0">
      <p:cViewPr varScale="1">
        <p:scale>
          <a:sx n="84" d="100"/>
          <a:sy n="84" d="100"/>
        </p:scale>
        <p:origin x="21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fe Li" userId="f9f2895baf507229" providerId="LiveId" clId="{0E003524-0C01-BE4D-A58C-3C1BDEC6E65E}"/>
    <pc:docChg chg="undo custSel addSld delSld modSld addSection delSection modSection">
      <pc:chgData name="Kinfe Li" userId="f9f2895baf507229" providerId="LiveId" clId="{0E003524-0C01-BE4D-A58C-3C1BDEC6E65E}" dt="2024-08-07T14:20:42.460" v="100" actId="1582"/>
      <pc:docMkLst>
        <pc:docMk/>
      </pc:docMkLst>
      <pc:sldChg chg="addSp modSp new del">
        <pc:chgData name="Kinfe Li" userId="f9f2895baf507229" providerId="LiveId" clId="{0E003524-0C01-BE4D-A58C-3C1BDEC6E65E}" dt="2024-08-07T06:50:28.100" v="2" actId="2696"/>
        <pc:sldMkLst>
          <pc:docMk/>
          <pc:sldMk cId="2611032768" sldId="256"/>
        </pc:sldMkLst>
        <pc:picChg chg="add mod">
          <ac:chgData name="Kinfe Li" userId="f9f2895baf507229" providerId="LiveId" clId="{0E003524-0C01-BE4D-A58C-3C1BDEC6E65E}" dt="2024-08-07T06:49:03.424" v="1"/>
          <ac:picMkLst>
            <pc:docMk/>
            <pc:sldMk cId="2611032768" sldId="256"/>
            <ac:picMk id="4" creationId="{9B5BC57A-B4D3-9AB0-DFAC-58607570C4C2}"/>
          </ac:picMkLst>
        </pc:picChg>
      </pc:sldChg>
      <pc:sldChg chg="modSp add mod">
        <pc:chgData name="Kinfe Li" userId="f9f2895baf507229" providerId="LiveId" clId="{0E003524-0C01-BE4D-A58C-3C1BDEC6E65E}" dt="2024-08-07T06:56:04.554" v="40" actId="14100"/>
        <pc:sldMkLst>
          <pc:docMk/>
          <pc:sldMk cId="0" sldId="436"/>
        </pc:sldMkLst>
        <pc:spChg chg="mod">
          <ac:chgData name="Kinfe Li" userId="f9f2895baf507229" providerId="LiveId" clId="{0E003524-0C01-BE4D-A58C-3C1BDEC6E65E}" dt="2024-08-07T06:56:04.554" v="40" actId="14100"/>
          <ac:spMkLst>
            <pc:docMk/>
            <pc:sldMk cId="0" sldId="436"/>
            <ac:spMk id="4" creationId="{00000000-0000-0000-0000-000000000000}"/>
          </ac:spMkLst>
        </pc:spChg>
        <pc:spChg chg="mod">
          <ac:chgData name="Kinfe Li" userId="f9f2895baf507229" providerId="LiveId" clId="{0E003524-0C01-BE4D-A58C-3C1BDEC6E65E}" dt="2024-08-07T06:51:52.452" v="25" actId="20577"/>
          <ac:spMkLst>
            <pc:docMk/>
            <pc:sldMk cId="0" sldId="436"/>
            <ac:spMk id="12" creationId="{00000000-0000-0000-0000-000000000000}"/>
          </ac:spMkLst>
        </pc:spChg>
      </pc:sldChg>
      <pc:sldChg chg="addSp delSp modSp new mod">
        <pc:chgData name="Kinfe Li" userId="f9f2895baf507229" providerId="LiveId" clId="{0E003524-0C01-BE4D-A58C-3C1BDEC6E65E}" dt="2024-08-07T14:20:42.460" v="100" actId="1582"/>
        <pc:sldMkLst>
          <pc:docMk/>
          <pc:sldMk cId="3538603016" sldId="437"/>
        </pc:sldMkLst>
        <pc:spChg chg="add del mod">
          <ac:chgData name="Kinfe Li" userId="f9f2895baf507229" providerId="LiveId" clId="{0E003524-0C01-BE4D-A58C-3C1BDEC6E65E}" dt="2024-08-07T14:19:56.812" v="94" actId="1076"/>
          <ac:spMkLst>
            <pc:docMk/>
            <pc:sldMk cId="3538603016" sldId="437"/>
            <ac:spMk id="2" creationId="{32163130-E512-7471-D9C1-90D1792BF66E}"/>
          </ac:spMkLst>
        </pc:spChg>
        <pc:spChg chg="del mod">
          <ac:chgData name="Kinfe Li" userId="f9f2895baf507229" providerId="LiveId" clId="{0E003524-0C01-BE4D-A58C-3C1BDEC6E65E}" dt="2024-08-07T14:14:05.644" v="77" actId="478"/>
          <ac:spMkLst>
            <pc:docMk/>
            <pc:sldMk cId="3538603016" sldId="437"/>
            <ac:spMk id="3" creationId="{B5DD488F-B574-D72C-B4E2-760F31294106}"/>
          </ac:spMkLst>
        </pc:spChg>
        <pc:graphicFrameChg chg="add mod">
          <ac:chgData name="Kinfe Li" userId="f9f2895baf507229" providerId="LiveId" clId="{0E003524-0C01-BE4D-A58C-3C1BDEC6E65E}" dt="2024-08-07T13:59:06" v="51" actId="12084"/>
          <ac:graphicFrameMkLst>
            <pc:docMk/>
            <pc:sldMk cId="3538603016" sldId="437"/>
            <ac:graphicFrameMk id="4" creationId="{C13BFF28-6E29-A044-7ACD-2DEB3D017647}"/>
          </ac:graphicFrameMkLst>
        </pc:graphicFrameChg>
        <pc:cxnChg chg="add mod">
          <ac:chgData name="Kinfe Li" userId="f9f2895baf507229" providerId="LiveId" clId="{0E003524-0C01-BE4D-A58C-3C1BDEC6E65E}" dt="2024-08-07T14:20:42.460" v="100" actId="1582"/>
          <ac:cxnSpMkLst>
            <pc:docMk/>
            <pc:sldMk cId="3538603016" sldId="437"/>
            <ac:cxnSpMk id="6" creationId="{686F5676-6E65-F9E2-A114-CE37DAE2D8C5}"/>
          </ac:cxnSpMkLst>
        </pc:cxnChg>
      </pc:sldChg>
      <pc:sldChg chg="modSp add del modNotes">
        <pc:chgData name="Kinfe Li" userId="f9f2895baf507229" providerId="LiveId" clId="{0E003524-0C01-BE4D-A58C-3C1BDEC6E65E}" dt="2024-08-07T14:17:19.806" v="84" actId="2696"/>
        <pc:sldMkLst>
          <pc:docMk/>
          <pc:sldMk cId="1168579102" sldId="438"/>
        </pc:sldMkLst>
        <pc:spChg chg="mod">
          <ac:chgData name="Kinfe Li" userId="f9f2895baf507229" providerId="LiveId" clId="{0E003524-0C01-BE4D-A58C-3C1BDEC6E65E}" dt="2024-08-07T14:00:34.040" v="58"/>
          <ac:spMkLst>
            <pc:docMk/>
            <pc:sldMk cId="1168579102" sldId="438"/>
            <ac:spMk id="2" creationId="{120EEA60-5237-1A9D-2B23-9170D635B7A6}"/>
          </ac:spMkLst>
        </pc:spChg>
      </pc:sldChg>
      <pc:sldChg chg="add del">
        <pc:chgData name="Kinfe Li" userId="f9f2895baf507229" providerId="LiveId" clId="{0E003524-0C01-BE4D-A58C-3C1BDEC6E65E}" dt="2024-08-07T14:18:30.981" v="92" actId="2696"/>
        <pc:sldMkLst>
          <pc:docMk/>
          <pc:sldMk cId="2004559413" sldId="438"/>
        </pc:sldMkLst>
      </pc:sldChg>
      <pc:sldChg chg="modSp add del">
        <pc:chgData name="Kinfe Li" userId="f9f2895baf507229" providerId="LiveId" clId="{0E003524-0C01-BE4D-A58C-3C1BDEC6E65E}" dt="2024-08-07T14:00:42.425" v="66" actId="2696"/>
        <pc:sldMkLst>
          <pc:docMk/>
          <pc:sldMk cId="2083789615" sldId="439"/>
        </pc:sldMkLst>
        <pc:spChg chg="mod">
          <ac:chgData name="Kinfe Li" userId="f9f2895baf507229" providerId="LiveId" clId="{0E003524-0C01-BE4D-A58C-3C1BDEC6E65E}" dt="2024-08-07T14:00:42.265" v="65" actId="20577"/>
          <ac:spMkLst>
            <pc:docMk/>
            <pc:sldMk cId="2083789615" sldId="439"/>
            <ac:spMk id="2" creationId="{32163130-E512-7471-D9C1-90D1792BF66E}"/>
          </ac:spMkLst>
        </pc:spChg>
      </pc:sldChg>
    </pc:docChg>
  </pc:docChgLst>
  <pc:docChgLst>
    <pc:chgData name="Kinfe Li" userId="f9f2895baf507229" providerId="LiveId" clId="{17BA3C59-D39E-4C0D-ADCC-D55B441F4817}"/>
    <pc:docChg chg="undo custSel modSld">
      <pc:chgData name="Kinfe Li" userId="f9f2895baf507229" providerId="LiveId" clId="{17BA3C59-D39E-4C0D-ADCC-D55B441F4817}" dt="2024-09-07T13:16:21.460" v="8" actId="122"/>
      <pc:docMkLst>
        <pc:docMk/>
      </pc:docMkLst>
      <pc:sldChg chg="modSp mod">
        <pc:chgData name="Kinfe Li" userId="f9f2895baf507229" providerId="LiveId" clId="{17BA3C59-D39E-4C0D-ADCC-D55B441F4817}" dt="2024-09-07T13:16:21.460" v="8" actId="122"/>
        <pc:sldMkLst>
          <pc:docMk/>
          <pc:sldMk cId="0" sldId="436"/>
        </pc:sldMkLst>
        <pc:spChg chg="mod">
          <ac:chgData name="Kinfe Li" userId="f9f2895baf507229" providerId="LiveId" clId="{17BA3C59-D39E-4C0D-ADCC-D55B441F4817}" dt="2024-09-07T13:16:21.460" v="8" actId="122"/>
          <ac:spMkLst>
            <pc:docMk/>
            <pc:sldMk cId="0" sldId="436"/>
            <ac:spMk id="4" creationId="{00000000-0000-0000-0000-000000000000}"/>
          </ac:spMkLst>
        </pc:spChg>
      </pc:sldChg>
      <pc:sldChg chg="addSp delSp modSp mod modClrScheme chgLayout">
        <pc:chgData name="Kinfe Li" userId="f9f2895baf507229" providerId="LiveId" clId="{17BA3C59-D39E-4C0D-ADCC-D55B441F4817}" dt="2024-09-07T13:15:08.297" v="5" actId="700"/>
        <pc:sldMkLst>
          <pc:docMk/>
          <pc:sldMk cId="3538603016" sldId="437"/>
        </pc:sldMkLst>
        <pc:spChg chg="mod ord">
          <ac:chgData name="Kinfe Li" userId="f9f2895baf507229" providerId="LiveId" clId="{17BA3C59-D39E-4C0D-ADCC-D55B441F4817}" dt="2024-09-07T13:15:08.297" v="5" actId="700"/>
          <ac:spMkLst>
            <pc:docMk/>
            <pc:sldMk cId="3538603016" sldId="437"/>
            <ac:spMk id="2" creationId="{32163130-E512-7471-D9C1-90D1792BF66E}"/>
          </ac:spMkLst>
        </pc:spChg>
        <pc:spChg chg="add del mod ord">
          <ac:chgData name="Kinfe Li" userId="f9f2895baf507229" providerId="LiveId" clId="{17BA3C59-D39E-4C0D-ADCC-D55B441F4817}" dt="2024-09-07T13:15:08.297" v="5" actId="700"/>
          <ac:spMkLst>
            <pc:docMk/>
            <pc:sldMk cId="3538603016" sldId="437"/>
            <ac:spMk id="3" creationId="{0E08E19D-0EB7-DEDF-75F8-99C05F1EFA2E}"/>
          </ac:spMkLst>
        </pc:spChg>
        <pc:spChg chg="add del mod ord">
          <ac:chgData name="Kinfe Li" userId="f9f2895baf507229" providerId="LiveId" clId="{17BA3C59-D39E-4C0D-ADCC-D55B441F4817}" dt="2024-09-07T13:15:08.016" v="4" actId="700"/>
          <ac:spMkLst>
            <pc:docMk/>
            <pc:sldMk cId="3538603016" sldId="437"/>
            <ac:spMk id="4" creationId="{E3B9FEFA-8406-3E80-2307-AA4F0DBC19D1}"/>
          </ac:spMkLst>
        </pc:spChg>
        <pc:spChg chg="add del mod ord">
          <ac:chgData name="Kinfe Li" userId="f9f2895baf507229" providerId="LiveId" clId="{17BA3C59-D39E-4C0D-ADCC-D55B441F4817}" dt="2024-09-07T13:15:07.762" v="3" actId="700"/>
          <ac:spMkLst>
            <pc:docMk/>
            <pc:sldMk cId="3538603016" sldId="437"/>
            <ac:spMk id="5" creationId="{1B42D375-8075-086E-8098-90ABF2EEC92E}"/>
          </ac:spMkLst>
        </pc:spChg>
      </pc:sldChg>
    </pc:docChg>
  </pc:docChgLst>
  <pc:docChgLst>
    <pc:chgData name="Kinfe Li" userId="f9f2895baf507229" providerId="LiveId" clId="{A49B306E-86FE-4191-86AA-23EE790BC268}"/>
    <pc:docChg chg="modSld">
      <pc:chgData name="Kinfe Li" userId="f9f2895baf507229" providerId="LiveId" clId="{A49B306E-86FE-4191-86AA-23EE790BC268}" dt="2024-09-07T13:17:28.952" v="18" actId="14100"/>
      <pc:docMkLst>
        <pc:docMk/>
      </pc:docMkLst>
      <pc:sldChg chg="modSp mod">
        <pc:chgData name="Kinfe Li" userId="f9f2895baf507229" providerId="LiveId" clId="{A49B306E-86FE-4191-86AA-23EE790BC268}" dt="2024-09-07T13:17:28.952" v="18" actId="14100"/>
        <pc:sldMkLst>
          <pc:docMk/>
          <pc:sldMk cId="3538603016" sldId="437"/>
        </pc:sldMkLst>
        <pc:spChg chg="mod">
          <ac:chgData name="Kinfe Li" userId="f9f2895baf507229" providerId="LiveId" clId="{A49B306E-86FE-4191-86AA-23EE790BC268}" dt="2024-09-07T13:17:28.952" v="18" actId="14100"/>
          <ac:spMkLst>
            <pc:docMk/>
            <pc:sldMk cId="3538603016" sldId="437"/>
            <ac:spMk id="2" creationId="{32163130-E512-7471-D9C1-90D1792BF66E}"/>
          </ac:spMkLst>
        </pc:spChg>
        <pc:cxnChg chg="mod">
          <ac:chgData name="Kinfe Li" userId="f9f2895baf507229" providerId="LiveId" clId="{A49B306E-86FE-4191-86AA-23EE790BC268}" dt="2024-09-07T13:17:12.475" v="15" actId="1036"/>
          <ac:cxnSpMkLst>
            <pc:docMk/>
            <pc:sldMk cId="3538603016" sldId="437"/>
            <ac:cxnSpMk id="6" creationId="{686F5676-6E65-F9E2-A114-CE37DAE2D8C5}"/>
          </ac:cxnSpMkLst>
        </pc:cxnChg>
      </pc:sldChg>
    </pc:docChg>
  </pc:docChgLst>
  <pc:docChgLst>
    <pc:chgData name="Kinfe Li" userId="f9f2895baf507229" providerId="LiveId" clId="{3400B553-FF82-EA45-BABC-E987A819117F}"/>
    <pc:docChg chg="undo custSel addSld delSld modSld sldOrd modSection">
      <pc:chgData name="Kinfe Li" userId="f9f2895baf507229" providerId="LiveId" clId="{3400B553-FF82-EA45-BABC-E987A819117F}" dt="2024-11-02T02:06:02.918" v="6397" actId="20577"/>
      <pc:docMkLst>
        <pc:docMk/>
      </pc:docMkLst>
      <pc:sldChg chg="addSp delSp modSp mod">
        <pc:chgData name="Kinfe Li" userId="f9f2895baf507229" providerId="LiveId" clId="{3400B553-FF82-EA45-BABC-E987A819117F}" dt="2024-11-01T18:48:45.468" v="5683"/>
        <pc:sldMkLst>
          <pc:docMk/>
          <pc:sldMk cId="0" sldId="436"/>
        </pc:sldMkLst>
        <pc:spChg chg="add del mod">
          <ac:chgData name="Kinfe Li" userId="f9f2895baf507229" providerId="LiveId" clId="{3400B553-FF82-EA45-BABC-E987A819117F}" dt="2024-11-01T18:48:45.468" v="5683"/>
          <ac:spMkLst>
            <pc:docMk/>
            <pc:sldMk cId="0" sldId="436"/>
            <ac:spMk id="3" creationId="{C72A93A5-418B-FCF3-DE4D-743C9B83C045}"/>
          </ac:spMkLst>
        </pc:spChg>
        <pc:spChg chg="mod">
          <ac:chgData name="Kinfe Li" userId="f9f2895baf507229" providerId="LiveId" clId="{3400B553-FF82-EA45-BABC-E987A819117F}" dt="2024-11-01T16:24:59.845" v="3468" actId="403"/>
          <ac:spMkLst>
            <pc:docMk/>
            <pc:sldMk cId="0" sldId="436"/>
            <ac:spMk id="4" creationId="{00000000-0000-0000-0000-000000000000}"/>
          </ac:spMkLst>
        </pc:spChg>
        <pc:spChg chg="mod">
          <ac:chgData name="Kinfe Li" userId="f9f2895baf507229" providerId="LiveId" clId="{3400B553-FF82-EA45-BABC-E987A819117F}" dt="2024-11-01T16:25:05.772" v="3474" actId="27636"/>
          <ac:spMkLst>
            <pc:docMk/>
            <pc:sldMk cId="0" sldId="436"/>
            <ac:spMk id="12" creationId="{00000000-0000-0000-0000-000000000000}"/>
          </ac:spMkLst>
        </pc:spChg>
        <pc:picChg chg="add mod">
          <ac:chgData name="Kinfe Li" userId="f9f2895baf507229" providerId="LiveId" clId="{3400B553-FF82-EA45-BABC-E987A819117F}" dt="2024-11-01T16:24:18.551" v="3452" actId="1076"/>
          <ac:picMkLst>
            <pc:docMk/>
            <pc:sldMk cId="0" sldId="436"/>
            <ac:picMk id="2" creationId="{2C5F1AB0-46DA-AA49-7751-B757B5776EBB}"/>
          </ac:picMkLst>
        </pc:picChg>
      </pc:sldChg>
      <pc:sldChg chg="addSp delSp modSp mod modNotesTx">
        <pc:chgData name="Kinfe Li" userId="f9f2895baf507229" providerId="LiveId" clId="{3400B553-FF82-EA45-BABC-E987A819117F}" dt="2024-11-02T01:41:16.517" v="6096" actId="20577"/>
        <pc:sldMkLst>
          <pc:docMk/>
          <pc:sldMk cId="3538603016" sldId="437"/>
        </pc:sldMkLst>
        <pc:spChg chg="mod">
          <ac:chgData name="Kinfe Li" userId="f9f2895baf507229" providerId="LiveId" clId="{3400B553-FF82-EA45-BABC-E987A819117F}" dt="2024-11-01T05:49:13.554" v="33" actId="20577"/>
          <ac:spMkLst>
            <pc:docMk/>
            <pc:sldMk cId="3538603016" sldId="437"/>
            <ac:spMk id="2" creationId="{32163130-E512-7471-D9C1-90D1792BF66E}"/>
          </ac:spMkLst>
        </pc:spChg>
        <pc:spChg chg="add del mod">
          <ac:chgData name="Kinfe Li" userId="f9f2895baf507229" providerId="LiveId" clId="{3400B553-FF82-EA45-BABC-E987A819117F}" dt="2024-11-01T05:50:57.172" v="43"/>
          <ac:spMkLst>
            <pc:docMk/>
            <pc:sldMk cId="3538603016" sldId="437"/>
            <ac:spMk id="3" creationId="{6935EA8E-C71A-E059-1213-84D67D1523ED}"/>
          </ac:spMkLst>
        </pc:spChg>
        <pc:spChg chg="add mod">
          <ac:chgData name="Kinfe Li" userId="f9f2895baf507229" providerId="LiveId" clId="{3400B553-FF82-EA45-BABC-E987A819117F}" dt="2024-11-02T01:41:16.517" v="6096" actId="20577"/>
          <ac:spMkLst>
            <pc:docMk/>
            <pc:sldMk cId="3538603016" sldId="437"/>
            <ac:spMk id="4" creationId="{4D16419B-FE9C-42E2-51F2-CA17B7701B9C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3538603016" sldId="437"/>
            <ac:spMk id="10" creationId="{A5C96A5F-24E8-CE51-2282-D144D45B5AC5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3538603016" sldId="437"/>
            <ac:spMk id="11" creationId="{1DE06B81-8396-00EC-2F0A-46FDD194B25D}"/>
          </ac:spMkLst>
        </pc:spChg>
        <pc:picChg chg="add mod">
          <ac:chgData name="Kinfe Li" userId="f9f2895baf507229" providerId="LiveId" clId="{3400B553-FF82-EA45-BABC-E987A819117F}" dt="2024-11-01T16:34:06.265" v="3544" actId="1076"/>
          <ac:picMkLst>
            <pc:docMk/>
            <pc:sldMk cId="3538603016" sldId="437"/>
            <ac:picMk id="5" creationId="{17E8300F-CD73-5F07-7B8D-4E47438A077B}"/>
          </ac:picMkLst>
        </pc:picChg>
        <pc:picChg chg="add mod">
          <ac:chgData name="Kinfe Li" userId="f9f2895baf507229" providerId="LiveId" clId="{3400B553-FF82-EA45-BABC-E987A819117F}" dt="2024-11-01T16:34:00.924" v="3543" actId="1076"/>
          <ac:picMkLst>
            <pc:docMk/>
            <pc:sldMk cId="3538603016" sldId="437"/>
            <ac:picMk id="7" creationId="{ABC03876-AC5C-2B63-6E40-152411523C69}"/>
          </ac:picMkLst>
        </pc:picChg>
        <pc:inkChg chg="add del mod">
          <ac:chgData name="Kinfe Li" userId="f9f2895baf507229" providerId="LiveId" clId="{3400B553-FF82-EA45-BABC-E987A819117F}" dt="2024-11-01T09:12:46.687" v="1155" actId="478"/>
          <ac:inkMkLst>
            <pc:docMk/>
            <pc:sldMk cId="3538603016" sldId="437"/>
            <ac:inkMk id="8" creationId="{2DE5AFC7-67D7-89CC-877D-40A17C034DF4}"/>
          </ac:inkMkLst>
        </pc:inkChg>
        <pc:inkChg chg="add del mod">
          <ac:chgData name="Kinfe Li" userId="f9f2895baf507229" providerId="LiveId" clId="{3400B553-FF82-EA45-BABC-E987A819117F}" dt="2024-11-01T09:12:48.524" v="1156" actId="478"/>
          <ac:inkMkLst>
            <pc:docMk/>
            <pc:sldMk cId="3538603016" sldId="437"/>
            <ac:inkMk id="9" creationId="{CA2C7E7F-1267-06C0-7B66-F7BA82794DF8}"/>
          </ac:inkMkLst>
        </pc:inkChg>
      </pc:sldChg>
      <pc:sldChg chg="addSp delSp modSp add mod modNotesTx">
        <pc:chgData name="Kinfe Li" userId="f9f2895baf507229" providerId="LiveId" clId="{3400B553-FF82-EA45-BABC-E987A819117F}" dt="2024-11-02T01:53:48.779" v="6265" actId="20577"/>
        <pc:sldMkLst>
          <pc:docMk/>
          <pc:sldMk cId="2960422209" sldId="438"/>
        </pc:sldMkLst>
        <pc:spChg chg="add del mod">
          <ac:chgData name="Kinfe Li" userId="f9f2895baf507229" providerId="LiveId" clId="{3400B553-FF82-EA45-BABC-E987A819117F}" dt="2024-11-01T06:05:22.406" v="363"/>
          <ac:spMkLst>
            <pc:docMk/>
            <pc:sldMk cId="2960422209" sldId="438"/>
            <ac:spMk id="3" creationId="{AF848B5C-5410-277C-2F2D-435E0CEF1C29}"/>
          </ac:spMkLst>
        </pc:spChg>
        <pc:spChg chg="add mod">
          <ac:chgData name="Kinfe Li" userId="f9f2895baf507229" providerId="LiveId" clId="{3400B553-FF82-EA45-BABC-E987A819117F}" dt="2024-11-02T01:53:48.779" v="6265" actId="20577"/>
          <ac:spMkLst>
            <pc:docMk/>
            <pc:sldMk cId="2960422209" sldId="438"/>
            <ac:spMk id="4" creationId="{48774A77-55AD-FFF5-21DA-231395281F6C}"/>
          </ac:spMkLst>
        </pc:spChg>
        <pc:spChg chg="add del">
          <ac:chgData name="Kinfe Li" userId="f9f2895baf507229" providerId="LiveId" clId="{3400B553-FF82-EA45-BABC-E987A819117F}" dt="2024-11-01T08:59:09.815" v="1004" actId="22"/>
          <ac:spMkLst>
            <pc:docMk/>
            <pc:sldMk cId="2960422209" sldId="438"/>
            <ac:spMk id="8" creationId="{2DF9C97F-A3A6-DB10-4955-865F707F2A07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2960422209" sldId="438"/>
            <ac:spMk id="17" creationId="{87DF7384-D3FD-79D7-A559-3F8BB21419C1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2960422209" sldId="438"/>
            <ac:spMk id="18" creationId="{D495AC53-EA64-3498-C0B5-FA51A14C40D0}"/>
          </ac:spMkLst>
        </pc:spChg>
        <pc:grpChg chg="add del mod">
          <ac:chgData name="Kinfe Li" userId="f9f2895baf507229" providerId="LiveId" clId="{3400B553-FF82-EA45-BABC-E987A819117F}" dt="2024-11-01T09:07:46.366" v="1103"/>
          <ac:grpSpMkLst>
            <pc:docMk/>
            <pc:sldMk cId="2960422209" sldId="438"/>
            <ac:grpSpMk id="12" creationId="{2622440B-7BCF-1B5F-18E7-717B9E25E4AD}"/>
          </ac:grpSpMkLst>
        </pc:grpChg>
        <pc:grpChg chg="mod">
          <ac:chgData name="Kinfe Li" userId="f9f2895baf507229" providerId="LiveId" clId="{3400B553-FF82-EA45-BABC-E987A819117F}" dt="2024-11-01T09:07:46.366" v="1103"/>
          <ac:grpSpMkLst>
            <pc:docMk/>
            <pc:sldMk cId="2960422209" sldId="438"/>
            <ac:grpSpMk id="13" creationId="{B3F0327B-5CE8-B295-CCF6-0F39F6FB8407}"/>
          </ac:grpSpMkLst>
        </pc:grpChg>
        <pc:picChg chg="add del mod">
          <ac:chgData name="Kinfe Li" userId="f9f2895baf507229" providerId="LiveId" clId="{3400B553-FF82-EA45-BABC-E987A819117F}" dt="2024-11-01T06:24:30.742" v="517" actId="21"/>
          <ac:picMkLst>
            <pc:docMk/>
            <pc:sldMk cId="2960422209" sldId="438"/>
            <ac:picMk id="5" creationId="{BC5F9F05-7EF9-2AB1-9C3F-E68340AC9CCE}"/>
          </ac:picMkLst>
        </pc:picChg>
        <pc:picChg chg="add mod">
          <ac:chgData name="Kinfe Li" userId="f9f2895baf507229" providerId="LiveId" clId="{3400B553-FF82-EA45-BABC-E987A819117F}" dt="2024-11-01T17:12:08.519" v="4319" actId="14100"/>
          <ac:picMkLst>
            <pc:docMk/>
            <pc:sldMk cId="2960422209" sldId="438"/>
            <ac:picMk id="9" creationId="{A5E9BD42-9FF7-7081-11D9-E0E31699EF4E}"/>
          </ac:picMkLst>
        </pc:picChg>
        <pc:inkChg chg="add del mod">
          <ac:chgData name="Kinfe Li" userId="f9f2895baf507229" providerId="LiveId" clId="{3400B553-FF82-EA45-BABC-E987A819117F}" dt="2024-11-01T09:07:46.859" v="1104" actId="9405"/>
          <ac:inkMkLst>
            <pc:docMk/>
            <pc:sldMk cId="2960422209" sldId="438"/>
            <ac:inkMk id="10" creationId="{520C21F1-5DBE-9B78-60B8-2A7A996F4BD8}"/>
          </ac:inkMkLst>
        </pc:inkChg>
        <pc:inkChg chg="add del mod">
          <ac:chgData name="Kinfe Li" userId="f9f2895baf507229" providerId="LiveId" clId="{3400B553-FF82-EA45-BABC-E987A819117F}" dt="2024-11-01T09:07:46.366" v="1103"/>
          <ac:inkMkLst>
            <pc:docMk/>
            <pc:sldMk cId="2960422209" sldId="438"/>
            <ac:inkMk id="11" creationId="{1A2B3AC7-82AE-D64D-C129-012925B0796F}"/>
          </ac:inkMkLst>
        </pc:inkChg>
        <pc:cxnChg chg="add mod">
          <ac:chgData name="Kinfe Li" userId="f9f2895baf507229" providerId="LiveId" clId="{3400B553-FF82-EA45-BABC-E987A819117F}" dt="2024-11-01T17:12:03.826" v="4318" actId="14100"/>
          <ac:cxnSpMkLst>
            <pc:docMk/>
            <pc:sldMk cId="2960422209" sldId="438"/>
            <ac:cxnSpMk id="15" creationId="{07880914-8E37-890F-3CE4-E7C5857A3C06}"/>
          </ac:cxnSpMkLst>
        </pc:cxnChg>
      </pc:sldChg>
      <pc:sldChg chg="addSp delSp modSp add del mod modNotesTx">
        <pc:chgData name="Kinfe Li" userId="f9f2895baf507229" providerId="LiveId" clId="{3400B553-FF82-EA45-BABC-E987A819117F}" dt="2024-11-01T16:26:36.489" v="3479" actId="2696"/>
        <pc:sldMkLst>
          <pc:docMk/>
          <pc:sldMk cId="3048048540" sldId="439"/>
        </pc:sldMkLst>
        <pc:spChg chg="add del mod">
          <ac:chgData name="Kinfe Li" userId="f9f2895baf507229" providerId="LiveId" clId="{3400B553-FF82-EA45-BABC-E987A819117F}" dt="2024-11-01T08:58:27.942" v="1001"/>
          <ac:spMkLst>
            <pc:docMk/>
            <pc:sldMk cId="3048048540" sldId="439"/>
            <ac:spMk id="3" creationId="{7C64E5BF-AD32-A2B6-5C26-EA8F96F6AD60}"/>
          </ac:spMkLst>
        </pc:spChg>
        <pc:spChg chg="add mod">
          <ac:chgData name="Kinfe Li" userId="f9f2895baf507229" providerId="LiveId" clId="{3400B553-FF82-EA45-BABC-E987A819117F}" dt="2024-11-01T08:58:25.954" v="999" actId="1076"/>
          <ac:spMkLst>
            <pc:docMk/>
            <pc:sldMk cId="3048048540" sldId="439"/>
            <ac:spMk id="4" creationId="{14D96708-F6F1-4B49-01BA-74072FA4F8CD}"/>
          </ac:spMkLst>
        </pc:spChg>
      </pc:sldChg>
      <pc:sldChg chg="addSp delSp modSp add mod">
        <pc:chgData name="Kinfe Li" userId="f9f2895baf507229" providerId="LiveId" clId="{3400B553-FF82-EA45-BABC-E987A819117F}" dt="2024-11-02T02:01:41.697" v="6368" actId="20577"/>
        <pc:sldMkLst>
          <pc:docMk/>
          <pc:sldMk cId="3191216365" sldId="440"/>
        </pc:sldMkLst>
        <pc:spChg chg="mod">
          <ac:chgData name="Kinfe Li" userId="f9f2895baf507229" providerId="LiveId" clId="{3400B553-FF82-EA45-BABC-E987A819117F}" dt="2024-11-01T06:10:58.089" v="437" actId="20577"/>
          <ac:spMkLst>
            <pc:docMk/>
            <pc:sldMk cId="3191216365" sldId="440"/>
            <ac:spMk id="2" creationId="{E8FA489C-6EE1-2E17-470A-51FB9714C392}"/>
          </ac:spMkLst>
        </pc:spChg>
        <pc:spChg chg="add mod">
          <ac:chgData name="Kinfe Li" userId="f9f2895baf507229" providerId="LiveId" clId="{3400B553-FF82-EA45-BABC-E987A819117F}" dt="2024-11-02T02:01:41.697" v="6368" actId="20577"/>
          <ac:spMkLst>
            <pc:docMk/>
            <pc:sldMk cId="3191216365" sldId="440"/>
            <ac:spMk id="3" creationId="{4DBE901C-0382-A82B-E912-A334F8BC388C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3191216365" sldId="440"/>
            <ac:spMk id="4" creationId="{3CF149D2-0170-B43F-4441-3F406B3CF77D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3191216365" sldId="440"/>
            <ac:spMk id="5" creationId="{79807ECE-3F16-569A-6FC9-C590826FCAA3}"/>
          </ac:spMkLst>
        </pc:spChg>
      </pc:sldChg>
      <pc:sldChg chg="addSp delSp modSp add mod modNotesTx">
        <pc:chgData name="Kinfe Li" userId="f9f2895baf507229" providerId="LiveId" clId="{3400B553-FF82-EA45-BABC-E987A819117F}" dt="2024-11-01T18:49:13.596" v="5686" actId="1076"/>
        <pc:sldMkLst>
          <pc:docMk/>
          <pc:sldMk cId="434479202" sldId="441"/>
        </pc:sldMkLst>
        <pc:spChg chg="mod">
          <ac:chgData name="Kinfe Li" userId="f9f2895baf507229" providerId="LiveId" clId="{3400B553-FF82-EA45-BABC-E987A819117F}" dt="2024-11-01T10:30:19.753" v="1848" actId="20577"/>
          <ac:spMkLst>
            <pc:docMk/>
            <pc:sldMk cId="434479202" sldId="441"/>
            <ac:spMk id="2" creationId="{9A5C6D5B-B8E6-5ADD-AB3A-A535FAA067B3}"/>
          </ac:spMkLst>
        </pc:spChg>
        <pc:spChg chg="add mod">
          <ac:chgData name="Kinfe Li" userId="f9f2895baf507229" providerId="LiveId" clId="{3400B553-FF82-EA45-BABC-E987A819117F}" dt="2024-11-01T17:24:22.218" v="4608" actId="20577"/>
          <ac:spMkLst>
            <pc:docMk/>
            <pc:sldMk cId="434479202" sldId="441"/>
            <ac:spMk id="4" creationId="{2DB1CE3F-EF33-88C3-179F-B9F1DEC765AB}"/>
          </ac:spMkLst>
        </pc:spChg>
        <pc:spChg chg="add mod">
          <ac:chgData name="Kinfe Li" userId="f9f2895baf507229" providerId="LiveId" clId="{3400B553-FF82-EA45-BABC-E987A819117F}" dt="2024-11-01T09:54:21.671" v="1313" actId="1076"/>
          <ac:spMkLst>
            <pc:docMk/>
            <pc:sldMk cId="434479202" sldId="441"/>
            <ac:spMk id="5" creationId="{9940E785-62A4-B80C-2C46-D0848B6EE465}"/>
          </ac:spMkLst>
        </pc:spChg>
        <pc:spChg chg="add mod">
          <ac:chgData name="Kinfe Li" userId="f9f2895baf507229" providerId="LiveId" clId="{3400B553-FF82-EA45-BABC-E987A819117F}" dt="2024-11-01T09:54:52.056" v="1326" actId="1036"/>
          <ac:spMkLst>
            <pc:docMk/>
            <pc:sldMk cId="434479202" sldId="441"/>
            <ac:spMk id="7" creationId="{C2731B59-544A-0EA6-3A50-D3DABFDFAA92}"/>
          </ac:spMkLst>
        </pc:spChg>
        <pc:spChg chg="add del mod">
          <ac:chgData name="Kinfe Li" userId="f9f2895baf507229" providerId="LiveId" clId="{3400B553-FF82-EA45-BABC-E987A819117F}" dt="2024-11-01T17:19:21.041" v="4432" actId="478"/>
          <ac:spMkLst>
            <pc:docMk/>
            <pc:sldMk cId="434479202" sldId="441"/>
            <ac:spMk id="8" creationId="{20D6D582-35D6-A4BE-2EA4-66293B2E283F}"/>
          </ac:spMkLst>
        </pc:spChg>
        <pc:spChg chg="add del mod">
          <ac:chgData name="Kinfe Li" userId="f9f2895baf507229" providerId="LiveId" clId="{3400B553-FF82-EA45-BABC-E987A819117F}" dt="2024-11-01T17:19:25.744" v="4434" actId="478"/>
          <ac:spMkLst>
            <pc:docMk/>
            <pc:sldMk cId="434479202" sldId="441"/>
            <ac:spMk id="9" creationId="{78B8BD8A-9D2E-AE9F-D824-B11BF38CFEF2}"/>
          </ac:spMkLst>
        </pc:spChg>
        <pc:spChg chg="add del">
          <ac:chgData name="Kinfe Li" userId="f9f2895baf507229" providerId="LiveId" clId="{3400B553-FF82-EA45-BABC-E987A819117F}" dt="2024-11-01T17:25:03.170" v="4610" actId="11529"/>
          <ac:spMkLst>
            <pc:docMk/>
            <pc:sldMk cId="434479202" sldId="441"/>
            <ac:spMk id="12" creationId="{84233D39-9569-F598-60AC-AD5E8FCA9C7F}"/>
          </ac:spMkLst>
        </pc:spChg>
        <pc:spChg chg="add mod">
          <ac:chgData name="Kinfe Li" userId="f9f2895baf507229" providerId="LiveId" clId="{3400B553-FF82-EA45-BABC-E987A819117F}" dt="2024-11-01T17:25:18.146" v="4614" actId="1582"/>
          <ac:spMkLst>
            <pc:docMk/>
            <pc:sldMk cId="434479202" sldId="441"/>
            <ac:spMk id="13" creationId="{8F012A7E-AED5-B137-9B9B-9A5205A66FDF}"/>
          </ac:spMkLst>
        </pc:spChg>
        <pc:spChg chg="add mod">
          <ac:chgData name="Kinfe Li" userId="f9f2895baf507229" providerId="LiveId" clId="{3400B553-FF82-EA45-BABC-E987A819117F}" dt="2024-11-01T18:49:13.596" v="5686" actId="1076"/>
          <ac:spMkLst>
            <pc:docMk/>
            <pc:sldMk cId="434479202" sldId="441"/>
            <ac:spMk id="14" creationId="{F91FE0C1-A3F1-E1F2-B21D-EBB26628B997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434479202" sldId="441"/>
            <ac:spMk id="15" creationId="{C3E4FE87-87A7-6CB0-C45C-0D1232F1A837}"/>
          </ac:spMkLst>
        </pc:spChg>
        <pc:picChg chg="add mod">
          <ac:chgData name="Kinfe Li" userId="f9f2895baf507229" providerId="LiveId" clId="{3400B553-FF82-EA45-BABC-E987A819117F}" dt="2024-11-01T10:23:51.180" v="1761" actId="1076"/>
          <ac:picMkLst>
            <pc:docMk/>
            <pc:sldMk cId="434479202" sldId="441"/>
            <ac:picMk id="3" creationId="{F29EE435-F39F-F91E-6F17-F0B59834611E}"/>
          </ac:picMkLst>
        </pc:picChg>
        <pc:cxnChg chg="add del mod">
          <ac:chgData name="Kinfe Li" userId="f9f2895baf507229" providerId="LiveId" clId="{3400B553-FF82-EA45-BABC-E987A819117F}" dt="2024-11-01T17:19:24.064" v="4433" actId="478"/>
          <ac:cxnSpMkLst>
            <pc:docMk/>
            <pc:sldMk cId="434479202" sldId="441"/>
            <ac:cxnSpMk id="11" creationId="{A4C73515-63A6-D1E6-9A47-A85A06ED3D48}"/>
          </ac:cxnSpMkLst>
        </pc:cxnChg>
      </pc:sldChg>
      <pc:sldChg chg="addSp delSp modSp add mod ord modNotesTx">
        <pc:chgData name="Kinfe Li" userId="f9f2895baf507229" providerId="LiveId" clId="{3400B553-FF82-EA45-BABC-E987A819117F}" dt="2024-11-02T02:03:42.977" v="6388" actId="20577"/>
        <pc:sldMkLst>
          <pc:docMk/>
          <pc:sldMk cId="1847239023" sldId="442"/>
        </pc:sldMkLst>
        <pc:spChg chg="mod">
          <ac:chgData name="Kinfe Li" userId="f9f2895baf507229" providerId="LiveId" clId="{3400B553-FF82-EA45-BABC-E987A819117F}" dt="2024-11-01T16:40:27.706" v="3741" actId="20577"/>
          <ac:spMkLst>
            <pc:docMk/>
            <pc:sldMk cId="1847239023" sldId="442"/>
            <ac:spMk id="2" creationId="{44A15623-C26A-3BB6-9469-9D178AA1F387}"/>
          </ac:spMkLst>
        </pc:spChg>
        <pc:spChg chg="add mod">
          <ac:chgData name="Kinfe Li" userId="f9f2895baf507229" providerId="LiveId" clId="{3400B553-FF82-EA45-BABC-E987A819117F}" dt="2024-11-02T01:47:38.397" v="6156" actId="14100"/>
          <ac:spMkLst>
            <pc:docMk/>
            <pc:sldMk cId="1847239023" sldId="442"/>
            <ac:spMk id="4" creationId="{118B80D6-8711-CD87-9A51-3BADBD956F44}"/>
          </ac:spMkLst>
        </pc:spChg>
        <pc:spChg chg="add mod">
          <ac:chgData name="Kinfe Li" userId="f9f2895baf507229" providerId="LiveId" clId="{3400B553-FF82-EA45-BABC-E987A819117F}" dt="2024-11-02T02:03:42.977" v="6388" actId="20577"/>
          <ac:spMkLst>
            <pc:docMk/>
            <pc:sldMk cId="1847239023" sldId="442"/>
            <ac:spMk id="5" creationId="{82BC472B-2CB9-AD17-F320-90310930FB8F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1847239023" sldId="442"/>
            <ac:spMk id="7" creationId="{501A6F50-E93D-908B-5535-1748E24937F8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1847239023" sldId="442"/>
            <ac:spMk id="8" creationId="{9483D452-1767-1BF1-60D4-43E1D96DC1BC}"/>
          </ac:spMkLst>
        </pc:spChg>
        <pc:picChg chg="add mod">
          <ac:chgData name="Kinfe Li" userId="f9f2895baf507229" providerId="LiveId" clId="{3400B553-FF82-EA45-BABC-E987A819117F}" dt="2024-11-01T10:18:09.903" v="1711" actId="1076"/>
          <ac:picMkLst>
            <pc:docMk/>
            <pc:sldMk cId="1847239023" sldId="442"/>
            <ac:picMk id="3" creationId="{850B1CED-A099-25F2-3038-F0EB0FAB50F2}"/>
          </ac:picMkLst>
        </pc:picChg>
      </pc:sldChg>
      <pc:sldChg chg="add del">
        <pc:chgData name="Kinfe Li" userId="f9f2895baf507229" providerId="LiveId" clId="{3400B553-FF82-EA45-BABC-E987A819117F}" dt="2024-11-01T09:00:32.862" v="1028" actId="2696"/>
        <pc:sldMkLst>
          <pc:docMk/>
          <pc:sldMk cId="2658040074" sldId="442"/>
        </pc:sldMkLst>
      </pc:sldChg>
      <pc:sldChg chg="addSp delSp modSp add mod ord modNotesTx">
        <pc:chgData name="Kinfe Li" userId="f9f2895baf507229" providerId="LiveId" clId="{3400B553-FF82-EA45-BABC-E987A819117F}" dt="2024-11-02T01:57:10.870" v="6334" actId="20577"/>
        <pc:sldMkLst>
          <pc:docMk/>
          <pc:sldMk cId="3729491580" sldId="443"/>
        </pc:sldMkLst>
        <pc:spChg chg="mod">
          <ac:chgData name="Kinfe Li" userId="f9f2895baf507229" providerId="LiveId" clId="{3400B553-FF82-EA45-BABC-E987A819117F}" dt="2024-11-01T18:05:37.476" v="5344" actId="20577"/>
          <ac:spMkLst>
            <pc:docMk/>
            <pc:sldMk cId="3729491580" sldId="443"/>
            <ac:spMk id="2" creationId="{36F530C6-6BCE-21DA-50E5-781EA3749E31}"/>
          </ac:spMkLst>
        </pc:spChg>
        <pc:spChg chg="add mod">
          <ac:chgData name="Kinfe Li" userId="f9f2895baf507229" providerId="LiveId" clId="{3400B553-FF82-EA45-BABC-E987A819117F}" dt="2024-11-02T01:57:10.870" v="6334" actId="20577"/>
          <ac:spMkLst>
            <pc:docMk/>
            <pc:sldMk cId="3729491580" sldId="443"/>
            <ac:spMk id="4" creationId="{5F36FD63-95D9-33E2-BD55-C39582CFFB86}"/>
          </ac:spMkLst>
        </pc:spChg>
        <pc:spChg chg="add mod">
          <ac:chgData name="Kinfe Li" userId="f9f2895baf507229" providerId="LiveId" clId="{3400B553-FF82-EA45-BABC-E987A819117F}" dt="2024-11-01T18:06:41.867" v="5355" actId="1076"/>
          <ac:spMkLst>
            <pc:docMk/>
            <pc:sldMk cId="3729491580" sldId="443"/>
            <ac:spMk id="9" creationId="{E38315DA-A000-D52D-E698-EDDA5D763908}"/>
          </ac:spMkLst>
        </pc:spChg>
        <pc:spChg chg="add mod">
          <ac:chgData name="Kinfe Li" userId="f9f2895baf507229" providerId="LiveId" clId="{3400B553-FF82-EA45-BABC-E987A819117F}" dt="2024-11-01T18:07:29.620" v="5365" actId="14100"/>
          <ac:spMkLst>
            <pc:docMk/>
            <pc:sldMk cId="3729491580" sldId="443"/>
            <ac:spMk id="15" creationId="{16DABDD3-D38D-483D-4080-38877FD9355B}"/>
          </ac:spMkLst>
        </pc:spChg>
        <pc:spChg chg="add del mod">
          <ac:chgData name="Kinfe Li" userId="f9f2895baf507229" providerId="LiveId" clId="{3400B553-FF82-EA45-BABC-E987A819117F}" dt="2024-11-01T18:06:06.720" v="5350" actId="478"/>
          <ac:spMkLst>
            <pc:docMk/>
            <pc:sldMk cId="3729491580" sldId="443"/>
            <ac:spMk id="27" creationId="{D01DF9D3-1B29-C10E-3C13-9A69D4BCB0F0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3729491580" sldId="443"/>
            <ac:spMk id="37" creationId="{E46AB39A-5224-0407-AF56-12F2D18DDCEC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3729491580" sldId="443"/>
            <ac:spMk id="38" creationId="{1360F7CF-A8F0-853B-1EC5-4117C4280031}"/>
          </ac:spMkLst>
        </pc:spChg>
        <pc:picChg chg="add del mod">
          <ac:chgData name="Kinfe Li" userId="f9f2895baf507229" providerId="LiveId" clId="{3400B553-FF82-EA45-BABC-E987A819117F}" dt="2024-11-01T10:30:39.786" v="1853" actId="21"/>
          <ac:picMkLst>
            <pc:docMk/>
            <pc:sldMk cId="3729491580" sldId="443"/>
            <ac:picMk id="3" creationId="{8295CA45-C302-8C26-C871-318F1E4465FF}"/>
          </ac:picMkLst>
        </pc:picChg>
        <pc:picChg chg="add mod">
          <ac:chgData name="Kinfe Li" userId="f9f2895baf507229" providerId="LiveId" clId="{3400B553-FF82-EA45-BABC-E987A819117F}" dt="2024-11-01T18:06:35.384" v="5354" actId="14100"/>
          <ac:picMkLst>
            <pc:docMk/>
            <pc:sldMk cId="3729491580" sldId="443"/>
            <ac:picMk id="5" creationId="{9805ABB8-0C0C-7A1C-0ABD-EBC190B14A8A}"/>
          </ac:picMkLst>
        </pc:picChg>
        <pc:picChg chg="add del mod">
          <ac:chgData name="Kinfe Li" userId="f9f2895baf507229" providerId="LiveId" clId="{3400B553-FF82-EA45-BABC-E987A819117F}" dt="2024-11-01T18:06:04.361" v="5349" actId="478"/>
          <ac:picMkLst>
            <pc:docMk/>
            <pc:sldMk cId="3729491580" sldId="443"/>
            <ac:picMk id="7" creationId="{521512C4-E7AE-21C0-4BED-EE308F74F2A3}"/>
          </ac:picMkLst>
        </pc:picChg>
        <pc:cxnChg chg="add mod">
          <ac:chgData name="Kinfe Li" userId="f9f2895baf507229" providerId="LiveId" clId="{3400B553-FF82-EA45-BABC-E987A819117F}" dt="2024-11-01T18:07:00.451" v="5359" actId="14100"/>
          <ac:cxnSpMkLst>
            <pc:docMk/>
            <pc:sldMk cId="3729491580" sldId="443"/>
            <ac:cxnSpMk id="11" creationId="{C728ABA8-6E41-3984-411C-C31C36A4869A}"/>
          </ac:cxnSpMkLst>
        </pc:cxnChg>
        <pc:cxnChg chg="add del mod">
          <ac:chgData name="Kinfe Li" userId="f9f2895baf507229" providerId="LiveId" clId="{3400B553-FF82-EA45-BABC-E987A819117F}" dt="2024-11-01T18:07:05.389" v="5360" actId="478"/>
          <ac:cxnSpMkLst>
            <pc:docMk/>
            <pc:sldMk cId="3729491580" sldId="443"/>
            <ac:cxnSpMk id="13" creationId="{3FE7B726-469C-4CF9-B9F3-F53F914174DF}"/>
          </ac:cxnSpMkLst>
        </pc:cxnChg>
        <pc:cxnChg chg="add mod">
          <ac:chgData name="Kinfe Li" userId="f9f2895baf507229" providerId="LiveId" clId="{3400B553-FF82-EA45-BABC-E987A819117F}" dt="2024-11-01T18:06:51.236" v="5357" actId="14100"/>
          <ac:cxnSpMkLst>
            <pc:docMk/>
            <pc:sldMk cId="3729491580" sldId="443"/>
            <ac:cxnSpMk id="17" creationId="{B9C64010-2F8E-A0B7-5408-7F81BF9800B0}"/>
          </ac:cxnSpMkLst>
        </pc:cxnChg>
        <pc:cxnChg chg="add del">
          <ac:chgData name="Kinfe Li" userId="f9f2895baf507229" providerId="LiveId" clId="{3400B553-FF82-EA45-BABC-E987A819117F}" dt="2024-11-01T12:04:55.095" v="2616" actId="11529"/>
          <ac:cxnSpMkLst>
            <pc:docMk/>
            <pc:sldMk cId="3729491580" sldId="443"/>
            <ac:cxnSpMk id="19" creationId="{53E52399-BF0D-B555-526D-5B41A5F17D0B}"/>
          </ac:cxnSpMkLst>
        </pc:cxnChg>
        <pc:cxnChg chg="add mod">
          <ac:chgData name="Kinfe Li" userId="f9f2895baf507229" providerId="LiveId" clId="{3400B553-FF82-EA45-BABC-E987A819117F}" dt="2024-11-01T18:07:38.302" v="5366" actId="14100"/>
          <ac:cxnSpMkLst>
            <pc:docMk/>
            <pc:sldMk cId="3729491580" sldId="443"/>
            <ac:cxnSpMk id="21" creationId="{6FF3548F-1331-9AE7-686D-4123C9A024DF}"/>
          </ac:cxnSpMkLst>
        </pc:cxnChg>
        <pc:cxnChg chg="add del mod">
          <ac:chgData name="Kinfe Li" userId="f9f2895baf507229" providerId="LiveId" clId="{3400B553-FF82-EA45-BABC-E987A819117F}" dt="2024-11-01T18:06:06.720" v="5350" actId="478"/>
          <ac:cxnSpMkLst>
            <pc:docMk/>
            <pc:sldMk cId="3729491580" sldId="443"/>
            <ac:cxnSpMk id="29" creationId="{AB137CB1-C8EF-FD5E-4C97-0CDD5508ABBE}"/>
          </ac:cxnSpMkLst>
        </pc:cxnChg>
      </pc:sldChg>
      <pc:sldChg chg="add del">
        <pc:chgData name="Kinfe Li" userId="f9f2895baf507229" providerId="LiveId" clId="{3400B553-FF82-EA45-BABC-E987A819117F}" dt="2024-11-01T16:27:05.457" v="3481" actId="2696"/>
        <pc:sldMkLst>
          <pc:docMk/>
          <pc:sldMk cId="769690627" sldId="444"/>
        </pc:sldMkLst>
      </pc:sldChg>
      <pc:sldChg chg="addSp delSp modSp add mod ord modNotesTx">
        <pc:chgData name="Kinfe Li" userId="f9f2895baf507229" providerId="LiveId" clId="{3400B553-FF82-EA45-BABC-E987A819117F}" dt="2024-11-02T02:03:24.372" v="6380" actId="207"/>
        <pc:sldMkLst>
          <pc:docMk/>
          <pc:sldMk cId="1023333987" sldId="445"/>
        </pc:sldMkLst>
        <pc:spChg chg="mod">
          <ac:chgData name="Kinfe Li" userId="f9f2895baf507229" providerId="LiveId" clId="{3400B553-FF82-EA45-BABC-E987A819117F}" dt="2024-11-01T17:44:50.671" v="4931" actId="20577"/>
          <ac:spMkLst>
            <pc:docMk/>
            <pc:sldMk cId="1023333987" sldId="445"/>
            <ac:spMk id="2" creationId="{24112246-3EF3-718E-9420-CAB68B20D62E}"/>
          </ac:spMkLst>
        </pc:spChg>
        <pc:spChg chg="add mod">
          <ac:chgData name="Kinfe Li" userId="f9f2895baf507229" providerId="LiveId" clId="{3400B553-FF82-EA45-BABC-E987A819117F}" dt="2024-11-01T17:49:49.440" v="5013" actId="1076"/>
          <ac:spMkLst>
            <pc:docMk/>
            <pc:sldMk cId="1023333987" sldId="445"/>
            <ac:spMk id="4" creationId="{C33AD73D-36E9-B9C1-A015-38E64397BE53}"/>
          </ac:spMkLst>
        </pc:spChg>
        <pc:spChg chg="add mod">
          <ac:chgData name="Kinfe Li" userId="f9f2895baf507229" providerId="LiveId" clId="{3400B553-FF82-EA45-BABC-E987A819117F}" dt="2024-11-01T17:49:58.242" v="5015" actId="403"/>
          <ac:spMkLst>
            <pc:docMk/>
            <pc:sldMk cId="1023333987" sldId="445"/>
            <ac:spMk id="5" creationId="{5172B759-07ED-73DA-0D77-9FC609B452FD}"/>
          </ac:spMkLst>
        </pc:spChg>
        <pc:spChg chg="add mod">
          <ac:chgData name="Kinfe Li" userId="f9f2895baf507229" providerId="LiveId" clId="{3400B553-FF82-EA45-BABC-E987A819117F}" dt="2024-11-02T02:03:24.372" v="6380" actId="207"/>
          <ac:spMkLst>
            <pc:docMk/>
            <pc:sldMk cId="1023333987" sldId="445"/>
            <ac:spMk id="9" creationId="{9B3D7B72-A8B7-2A88-5D69-71CB458660F4}"/>
          </ac:spMkLst>
        </pc:spChg>
        <pc:spChg chg="add del mod">
          <ac:chgData name="Kinfe Li" userId="f9f2895baf507229" providerId="LiveId" clId="{3400B553-FF82-EA45-BABC-E987A819117F}" dt="2024-11-01T17:28:42.053" v="4628" actId="478"/>
          <ac:spMkLst>
            <pc:docMk/>
            <pc:sldMk cId="1023333987" sldId="445"/>
            <ac:spMk id="11" creationId="{AE10EA21-DDA6-A22A-D123-8C10DB4EBB0E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1023333987" sldId="445"/>
            <ac:spMk id="16" creationId="{A99358A1-AF26-5959-F187-85CC75AF6813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1023333987" sldId="445"/>
            <ac:spMk id="17" creationId="{1FFE5B43-E1A7-CC7A-EEAA-C37985346BB7}"/>
          </ac:spMkLst>
        </pc:spChg>
        <pc:picChg chg="add mod modCrop">
          <ac:chgData name="Kinfe Li" userId="f9f2895baf507229" providerId="LiveId" clId="{3400B553-FF82-EA45-BABC-E987A819117F}" dt="2024-11-01T17:49:28.873" v="5007" actId="14100"/>
          <ac:picMkLst>
            <pc:docMk/>
            <pc:sldMk cId="1023333987" sldId="445"/>
            <ac:picMk id="3" creationId="{B0695A11-5B30-FC8C-F63C-90F1E95372F0}"/>
          </ac:picMkLst>
        </pc:picChg>
        <pc:picChg chg="add del mod">
          <ac:chgData name="Kinfe Li" userId="f9f2895baf507229" providerId="LiveId" clId="{3400B553-FF82-EA45-BABC-E987A819117F}" dt="2024-11-01T17:28:40.434" v="4627" actId="478"/>
          <ac:picMkLst>
            <pc:docMk/>
            <pc:sldMk cId="1023333987" sldId="445"/>
            <ac:picMk id="10" creationId="{A4E8F243-3111-AC31-4E98-5BB066706167}"/>
          </ac:picMkLst>
        </pc:picChg>
        <pc:cxnChg chg="add mod">
          <ac:chgData name="Kinfe Li" userId="f9f2895baf507229" providerId="LiveId" clId="{3400B553-FF82-EA45-BABC-E987A819117F}" dt="2024-11-01T17:49:58.242" v="5015" actId="403"/>
          <ac:cxnSpMkLst>
            <pc:docMk/>
            <pc:sldMk cId="1023333987" sldId="445"/>
            <ac:cxnSpMk id="8" creationId="{81C78C3D-677F-A981-2BA3-2CDA1B788544}"/>
          </ac:cxnSpMkLst>
        </pc:cxnChg>
      </pc:sldChg>
      <pc:sldChg chg="addSp delSp modSp add mod modNotesTx">
        <pc:chgData name="Kinfe Li" userId="f9f2895baf507229" providerId="LiveId" clId="{3400B553-FF82-EA45-BABC-E987A819117F}" dt="2024-11-02T02:06:02.918" v="6397" actId="20577"/>
        <pc:sldMkLst>
          <pc:docMk/>
          <pc:sldMk cId="853367287" sldId="446"/>
        </pc:sldMkLst>
        <pc:spChg chg="del mod">
          <ac:chgData name="Kinfe Li" userId="f9f2895baf507229" providerId="LiveId" clId="{3400B553-FF82-EA45-BABC-E987A819117F}" dt="2024-11-01T12:16:46.010" v="2779"/>
          <ac:spMkLst>
            <pc:docMk/>
            <pc:sldMk cId="853367287" sldId="446"/>
            <ac:spMk id="3" creationId="{2C1B0E22-B79D-63F7-8651-F9D078B7F7B3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853367287" sldId="446"/>
            <ac:spMk id="5" creationId="{576E63F8-8151-3D8E-006E-C58DFE66823C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853367287" sldId="446"/>
            <ac:spMk id="7" creationId="{81B5BF4C-E056-22B9-3939-1CCC7BE258F8}"/>
          </ac:spMkLst>
        </pc:spChg>
        <pc:picChg chg="add mod">
          <ac:chgData name="Kinfe Li" userId="f9f2895baf507229" providerId="LiveId" clId="{3400B553-FF82-EA45-BABC-E987A819117F}" dt="2024-11-01T12:17:30.167" v="2784" actId="1076"/>
          <ac:picMkLst>
            <pc:docMk/>
            <pc:sldMk cId="853367287" sldId="446"/>
            <ac:picMk id="4" creationId="{B63683A9-A7DB-1396-3729-A54B3143656B}"/>
          </ac:picMkLst>
        </pc:picChg>
      </pc:sldChg>
      <pc:sldChg chg="addSp delSp modSp add mod modNotesTx">
        <pc:chgData name="Kinfe Li" userId="f9f2895baf507229" providerId="LiveId" clId="{3400B553-FF82-EA45-BABC-E987A819117F}" dt="2024-11-02T00:45:58.589" v="5720" actId="14100"/>
        <pc:sldMkLst>
          <pc:docMk/>
          <pc:sldMk cId="1917714274" sldId="447"/>
        </pc:sldMkLst>
        <pc:spChg chg="del mod">
          <ac:chgData name="Kinfe Li" userId="f9f2895baf507229" providerId="LiveId" clId="{3400B553-FF82-EA45-BABC-E987A819117F}" dt="2024-11-01T12:16:44.190" v="2777"/>
          <ac:spMkLst>
            <pc:docMk/>
            <pc:sldMk cId="1917714274" sldId="447"/>
            <ac:spMk id="3" creationId="{4C12469E-54FA-88AC-80D3-789BFB65707D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1917714274" sldId="447"/>
            <ac:spMk id="5" creationId="{DE3E861E-2032-E103-CF3E-C805EDD1747F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1917714274" sldId="447"/>
            <ac:spMk id="7" creationId="{7F875D36-E6E4-7511-11A2-2BA6A0758E44}"/>
          </ac:spMkLst>
        </pc:spChg>
        <pc:picChg chg="add mod">
          <ac:chgData name="Kinfe Li" userId="f9f2895baf507229" providerId="LiveId" clId="{3400B553-FF82-EA45-BABC-E987A819117F}" dt="2024-11-02T00:45:58.589" v="5720" actId="14100"/>
          <ac:picMkLst>
            <pc:docMk/>
            <pc:sldMk cId="1917714274" sldId="447"/>
            <ac:picMk id="4" creationId="{3D489272-0070-F460-DF8A-77813335E986}"/>
          </ac:picMkLst>
        </pc:picChg>
      </pc:sldChg>
      <pc:sldChg chg="addSp delSp modSp add mod ord modNotesTx">
        <pc:chgData name="Kinfe Li" userId="f9f2895baf507229" providerId="LiveId" clId="{3400B553-FF82-EA45-BABC-E987A819117F}" dt="2024-11-02T01:37:12.382" v="6060" actId="20577"/>
        <pc:sldMkLst>
          <pc:docMk/>
          <pc:sldMk cId="3062490746" sldId="448"/>
        </pc:sldMkLst>
        <pc:spChg chg="mod">
          <ac:chgData name="Kinfe Li" userId="f9f2895baf507229" providerId="LiveId" clId="{3400B553-FF82-EA45-BABC-E987A819117F}" dt="2024-11-01T17:44:46.238" v="4930" actId="20577"/>
          <ac:spMkLst>
            <pc:docMk/>
            <pc:sldMk cId="3062490746" sldId="448"/>
            <ac:spMk id="2" creationId="{038CDD73-16D3-FDB8-5E99-316A37444D75}"/>
          </ac:spMkLst>
        </pc:spChg>
        <pc:spChg chg="del">
          <ac:chgData name="Kinfe Li" userId="f9f2895baf507229" providerId="LiveId" clId="{3400B553-FF82-EA45-BABC-E987A819117F}" dt="2024-11-01T17:53:25.619" v="5078" actId="478"/>
          <ac:spMkLst>
            <pc:docMk/>
            <pc:sldMk cId="3062490746" sldId="448"/>
            <ac:spMk id="4" creationId="{DDBE9A1A-DE82-0DD3-2D90-3F90AD3ADE7D}"/>
          </ac:spMkLst>
        </pc:spChg>
        <pc:spChg chg="del">
          <ac:chgData name="Kinfe Li" userId="f9f2895baf507229" providerId="LiveId" clId="{3400B553-FF82-EA45-BABC-E987A819117F}" dt="2024-11-01T17:53:25.619" v="5078" actId="478"/>
          <ac:spMkLst>
            <pc:docMk/>
            <pc:sldMk cId="3062490746" sldId="448"/>
            <ac:spMk id="5" creationId="{44482A7D-F4DA-24ED-225E-D9907E422809}"/>
          </ac:spMkLst>
        </pc:spChg>
        <pc:spChg chg="mod">
          <ac:chgData name="Kinfe Li" userId="f9f2895baf507229" providerId="LiveId" clId="{3400B553-FF82-EA45-BABC-E987A819117F}" dt="2024-11-01T17:53:46.187" v="5079" actId="20577"/>
          <ac:spMkLst>
            <pc:docMk/>
            <pc:sldMk cId="3062490746" sldId="448"/>
            <ac:spMk id="9" creationId="{4ABD072E-AA79-7427-EC72-A51183E55068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3062490746" sldId="448"/>
            <ac:spMk id="12" creationId="{05514D71-C9A8-1098-838C-61F8117F38A5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3062490746" sldId="448"/>
            <ac:spMk id="13" creationId="{23889856-22C7-A72B-6895-646F1619F981}"/>
          </ac:spMkLst>
        </pc:spChg>
        <pc:picChg chg="del">
          <ac:chgData name="Kinfe Li" userId="f9f2895baf507229" providerId="LiveId" clId="{3400B553-FF82-EA45-BABC-E987A819117F}" dt="2024-11-01T17:53:19.007" v="5075" actId="478"/>
          <ac:picMkLst>
            <pc:docMk/>
            <pc:sldMk cId="3062490746" sldId="448"/>
            <ac:picMk id="3" creationId="{A57A3305-F680-15F0-F09A-85168A7CA8A3}"/>
          </ac:picMkLst>
        </pc:picChg>
        <pc:picChg chg="add mod">
          <ac:chgData name="Kinfe Li" userId="f9f2895baf507229" providerId="LiveId" clId="{3400B553-FF82-EA45-BABC-E987A819117F}" dt="2024-11-01T17:53:54.604" v="5082" actId="14100"/>
          <ac:picMkLst>
            <pc:docMk/>
            <pc:sldMk cId="3062490746" sldId="448"/>
            <ac:picMk id="7" creationId="{E9DBBED9-5E5E-14F9-C0CB-A34F74C89220}"/>
          </ac:picMkLst>
        </pc:picChg>
        <pc:cxnChg chg="mod">
          <ac:chgData name="Kinfe Li" userId="f9f2895baf507229" providerId="LiveId" clId="{3400B553-FF82-EA45-BABC-E987A819117F}" dt="2024-11-01T17:53:22.194" v="5077" actId="1076"/>
          <ac:cxnSpMkLst>
            <pc:docMk/>
            <pc:sldMk cId="3062490746" sldId="448"/>
            <ac:cxnSpMk id="6" creationId="{F3AFDC80-16A8-2ECC-0163-5B504A324D35}"/>
          </ac:cxnSpMkLst>
        </pc:cxnChg>
        <pc:cxnChg chg="del mod">
          <ac:chgData name="Kinfe Li" userId="f9f2895baf507229" providerId="LiveId" clId="{3400B553-FF82-EA45-BABC-E987A819117F}" dt="2024-11-01T17:53:25.619" v="5078" actId="478"/>
          <ac:cxnSpMkLst>
            <pc:docMk/>
            <pc:sldMk cId="3062490746" sldId="448"/>
            <ac:cxnSpMk id="8" creationId="{A6F825DF-647C-A7E5-162F-8A0FD27BC2EA}"/>
          </ac:cxnSpMkLst>
        </pc:cxnChg>
        <pc:cxnChg chg="add mod">
          <ac:chgData name="Kinfe Li" userId="f9f2895baf507229" providerId="LiveId" clId="{3400B553-FF82-EA45-BABC-E987A819117F}" dt="2024-11-01T17:54:24.792" v="5084" actId="1582"/>
          <ac:cxnSpMkLst>
            <pc:docMk/>
            <pc:sldMk cId="3062490746" sldId="448"/>
            <ac:cxnSpMk id="11" creationId="{88F55286-6DF6-9479-2BCE-82346EA6D9A1}"/>
          </ac:cxnSpMkLst>
        </pc:cxnChg>
      </pc:sldChg>
      <pc:sldChg chg="addSp delSp modSp add mod modNotesTx">
        <pc:chgData name="Kinfe Li" userId="f9f2895baf507229" providerId="LiveId" clId="{3400B553-FF82-EA45-BABC-E987A819117F}" dt="2024-11-02T02:05:49.158" v="6395" actId="14100"/>
        <pc:sldMkLst>
          <pc:docMk/>
          <pc:sldMk cId="2705028002" sldId="449"/>
        </pc:sldMkLst>
        <pc:spChg chg="mod">
          <ac:chgData name="Kinfe Li" userId="f9f2895baf507229" providerId="LiveId" clId="{3400B553-FF82-EA45-BABC-E987A819117F}" dt="2024-11-02T01:36:49.839" v="6057" actId="14100"/>
          <ac:spMkLst>
            <pc:docMk/>
            <pc:sldMk cId="2705028002" sldId="449"/>
            <ac:spMk id="4" creationId="{2BD0B19A-4DAB-5FCC-7F3D-C9408BD5A1AC}"/>
          </ac:spMkLst>
        </pc:spChg>
        <pc:spChg chg="add mod">
          <ac:chgData name="Kinfe Li" userId="f9f2895baf507229" providerId="LiveId" clId="{3400B553-FF82-EA45-BABC-E987A819117F}" dt="2024-11-01T18:48:22.191" v="5682"/>
          <ac:spMkLst>
            <pc:docMk/>
            <pc:sldMk cId="2705028002" sldId="449"/>
            <ac:spMk id="8" creationId="{037543A7-524A-EC31-4916-B5B701FAE255}"/>
          </ac:spMkLst>
        </pc:spChg>
        <pc:spChg chg="add del">
          <ac:chgData name="Kinfe Li" userId="f9f2895baf507229" providerId="LiveId" clId="{3400B553-FF82-EA45-BABC-E987A819117F}" dt="2024-11-01T18:08:36.942" v="5375" actId="478"/>
          <ac:spMkLst>
            <pc:docMk/>
            <pc:sldMk cId="2705028002" sldId="449"/>
            <ac:spMk id="9" creationId="{33B0F8A0-5CDF-245B-046E-C6AD1659217E}"/>
          </ac:spMkLst>
        </pc:spChg>
        <pc:spChg chg="add del mod">
          <ac:chgData name="Kinfe Li" userId="f9f2895baf507229" providerId="LiveId" clId="{3400B553-FF82-EA45-BABC-E987A819117F}" dt="2024-11-01T18:48:58.944" v="5684"/>
          <ac:spMkLst>
            <pc:docMk/>
            <pc:sldMk cId="2705028002" sldId="449"/>
            <ac:spMk id="10" creationId="{266D1D9F-3FAF-22C8-8B32-8CB04E95D305}"/>
          </ac:spMkLst>
        </pc:spChg>
        <pc:spChg chg="add mod">
          <ac:chgData name="Kinfe Li" userId="f9f2895baf507229" providerId="LiveId" clId="{3400B553-FF82-EA45-BABC-E987A819117F}" dt="2024-11-02T02:05:39.353" v="6392" actId="208"/>
          <ac:spMkLst>
            <pc:docMk/>
            <pc:sldMk cId="2705028002" sldId="449"/>
            <ac:spMk id="14" creationId="{8CDEFD5A-3292-D277-D5FD-58C31156F87A}"/>
          </ac:spMkLst>
        </pc:spChg>
        <pc:spChg chg="add del">
          <ac:chgData name="Kinfe Li" userId="f9f2895baf507229" providerId="LiveId" clId="{3400B553-FF82-EA45-BABC-E987A819117F}" dt="2024-11-01T18:08:36.942" v="5375" actId="478"/>
          <ac:spMkLst>
            <pc:docMk/>
            <pc:sldMk cId="2705028002" sldId="449"/>
            <ac:spMk id="15" creationId="{5C71227E-13A3-24D5-6A01-92DEF7EBEBD8}"/>
          </ac:spMkLst>
        </pc:spChg>
        <pc:spChg chg="add mod">
          <ac:chgData name="Kinfe Li" userId="f9f2895baf507229" providerId="LiveId" clId="{3400B553-FF82-EA45-BABC-E987A819117F}" dt="2024-11-02T02:05:49.158" v="6395" actId="14100"/>
          <ac:spMkLst>
            <pc:docMk/>
            <pc:sldMk cId="2705028002" sldId="449"/>
            <ac:spMk id="16" creationId="{83E043FD-0690-AC83-12EC-0FA9A52F6921}"/>
          </ac:spMkLst>
        </pc:spChg>
        <pc:spChg chg="mod">
          <ac:chgData name="Kinfe Li" userId="f9f2895baf507229" providerId="LiveId" clId="{3400B553-FF82-EA45-BABC-E987A819117F}" dt="2024-11-01T18:10:45.848" v="5396" actId="1076"/>
          <ac:spMkLst>
            <pc:docMk/>
            <pc:sldMk cId="2705028002" sldId="449"/>
            <ac:spMk id="27" creationId="{42AB5C82-537E-48EC-06E2-5A5D7FB4D9CB}"/>
          </ac:spMkLst>
        </pc:spChg>
        <pc:picChg chg="add del">
          <ac:chgData name="Kinfe Li" userId="f9f2895baf507229" providerId="LiveId" clId="{3400B553-FF82-EA45-BABC-E987A819117F}" dt="2024-11-01T18:08:39.704" v="5376" actId="478"/>
          <ac:picMkLst>
            <pc:docMk/>
            <pc:sldMk cId="2705028002" sldId="449"/>
            <ac:picMk id="5" creationId="{2FEDA392-E2C6-AADC-1950-F0D91CE6FE04}"/>
          </ac:picMkLst>
        </pc:picChg>
        <pc:picChg chg="mod">
          <ac:chgData name="Kinfe Li" userId="f9f2895baf507229" providerId="LiveId" clId="{3400B553-FF82-EA45-BABC-E987A819117F}" dt="2024-11-02T01:36:32.120" v="6050" actId="14100"/>
          <ac:picMkLst>
            <pc:docMk/>
            <pc:sldMk cId="2705028002" sldId="449"/>
            <ac:picMk id="7" creationId="{9AA81B18-265E-EC5D-8B7E-DBA6E088D3C7}"/>
          </ac:picMkLst>
        </pc:picChg>
        <pc:picChg chg="add mod">
          <ac:chgData name="Kinfe Li" userId="f9f2895baf507229" providerId="LiveId" clId="{3400B553-FF82-EA45-BABC-E987A819117F}" dt="2024-11-02T01:36:52.791" v="6058" actId="1076"/>
          <ac:picMkLst>
            <pc:docMk/>
            <pc:sldMk cId="2705028002" sldId="449"/>
            <ac:picMk id="12" creationId="{4997EC3D-69BC-ADD6-62D3-91CD454592CF}"/>
          </ac:picMkLst>
        </pc:picChg>
        <pc:cxnChg chg="add del">
          <ac:chgData name="Kinfe Li" userId="f9f2895baf507229" providerId="LiveId" clId="{3400B553-FF82-EA45-BABC-E987A819117F}" dt="2024-11-01T18:08:25.707" v="5373" actId="478"/>
          <ac:cxnSpMkLst>
            <pc:docMk/>
            <pc:sldMk cId="2705028002" sldId="449"/>
            <ac:cxnSpMk id="6" creationId="{36D9D64F-B2BD-843C-D6F4-D4BAF7BD2596}"/>
          </ac:cxnSpMkLst>
        </pc:cxnChg>
        <pc:cxnChg chg="add del">
          <ac:chgData name="Kinfe Li" userId="f9f2895baf507229" providerId="LiveId" clId="{3400B553-FF82-EA45-BABC-E987A819117F}" dt="2024-11-01T18:08:36.942" v="5375" actId="478"/>
          <ac:cxnSpMkLst>
            <pc:docMk/>
            <pc:sldMk cId="2705028002" sldId="449"/>
            <ac:cxnSpMk id="11" creationId="{EF66DC18-380F-837B-1D8B-BBF0CF115AAB}"/>
          </ac:cxnSpMkLst>
        </pc:cxnChg>
        <pc:cxnChg chg="add del">
          <ac:chgData name="Kinfe Li" userId="f9f2895baf507229" providerId="LiveId" clId="{3400B553-FF82-EA45-BABC-E987A819117F}" dt="2024-11-01T18:08:36.942" v="5375" actId="478"/>
          <ac:cxnSpMkLst>
            <pc:docMk/>
            <pc:sldMk cId="2705028002" sldId="449"/>
            <ac:cxnSpMk id="13" creationId="{99A73ECB-5DC6-8F32-CEDB-835F89A3EC27}"/>
          </ac:cxnSpMkLst>
        </pc:cxnChg>
        <pc:cxnChg chg="add del">
          <ac:chgData name="Kinfe Li" userId="f9f2895baf507229" providerId="LiveId" clId="{3400B553-FF82-EA45-BABC-E987A819117F}" dt="2024-11-01T18:08:36.942" v="5375" actId="478"/>
          <ac:cxnSpMkLst>
            <pc:docMk/>
            <pc:sldMk cId="2705028002" sldId="449"/>
            <ac:cxnSpMk id="17" creationId="{98BE72CE-F8AB-77EF-5FDA-80F91B80F16A}"/>
          </ac:cxnSpMkLst>
        </pc:cxnChg>
        <pc:cxnChg chg="add del mod">
          <ac:chgData name="Kinfe Li" userId="f9f2895baf507229" providerId="LiveId" clId="{3400B553-FF82-EA45-BABC-E987A819117F}" dt="2024-11-01T18:08:36.942" v="5375" actId="478"/>
          <ac:cxnSpMkLst>
            <pc:docMk/>
            <pc:sldMk cId="2705028002" sldId="449"/>
            <ac:cxnSpMk id="21" creationId="{F009AC5B-6728-3EAE-AB89-A1E38D7E1F83}"/>
          </ac:cxnSpMkLst>
        </pc:cxnChg>
        <pc:cxnChg chg="mod">
          <ac:chgData name="Kinfe Li" userId="f9f2895baf507229" providerId="LiveId" clId="{3400B553-FF82-EA45-BABC-E987A819117F}" dt="2024-11-01T18:10:51.299" v="5397" actId="14100"/>
          <ac:cxnSpMkLst>
            <pc:docMk/>
            <pc:sldMk cId="2705028002" sldId="449"/>
            <ac:cxnSpMk id="29" creationId="{D7C1E400-A42A-4F86-2D5E-6FE2BF30FC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E592-18FB-BE4A-BE72-F66BE0552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7DA7-0877-E947-9D9D-91D4E5B5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20096-EACA-FDF1-C469-748D57FB8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C2E4F-147A-5958-B079-10E59A0AF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22570-500E-04AD-D529-502F1B254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ACCE4-0207-2191-4D11-963731562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3F10B-5CBD-552C-FADD-FA4D1519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AFCC2-0FF2-6269-D312-0235DA64E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604AA-A24F-3677-54E7-EFC9C1434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延迟接近或小于model</a:t>
            </a:r>
            <a:r>
              <a:rPr lang="zh-CN" altLang="en-US" dirty="0"/>
              <a:t> </a:t>
            </a:r>
            <a:r>
              <a:rPr lang="en-US" altLang="zh-CN" dirty="0" err="1"/>
              <a:t>parallel;</a:t>
            </a:r>
            <a:r>
              <a:rPr lang="en-US" dirty="0" err="1"/>
              <a:t>吞吐量接近pipeline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</a:p>
          <a:p>
            <a:endParaRPr lang="en-US" dirty="0"/>
          </a:p>
          <a:p>
            <a:r>
              <a:rPr lang="en-US" dirty="0" err="1"/>
              <a:t>更能利用有限的带宽</a:t>
            </a:r>
            <a:r>
              <a:rPr lang="zh-CN" altLang="en-US" dirty="0"/>
              <a:t>，无</a:t>
            </a:r>
            <a:r>
              <a:rPr lang="en-US" altLang="zh-CN" dirty="0" err="1"/>
              <a:t>nvlink</a:t>
            </a:r>
            <a:r>
              <a:rPr lang="zh-CN" altLang="en-US" dirty="0"/>
              <a:t>时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﻿As batch size increases, Liger achieves</a:t>
            </a:r>
            <a:r>
              <a:rPr lang="zh-CN" altLang="en-US" dirty="0"/>
              <a:t> </a:t>
            </a:r>
            <a:r>
              <a:rPr lang="en-US" dirty="0"/>
              <a:t>the better throughput improvement. </a:t>
            </a:r>
            <a:r>
              <a:rPr lang="en-US" dirty="0" err="1"/>
              <a:t>因为更大batch</a:t>
            </a:r>
            <a:r>
              <a:rPr lang="en-US" dirty="0"/>
              <a:t> </a:t>
            </a:r>
            <a:r>
              <a:rPr lang="en-US" dirty="0" err="1"/>
              <a:t>size导致更多的通信kernel</a:t>
            </a:r>
            <a:endParaRPr lang="en-US" dirty="0"/>
          </a:p>
          <a:p>
            <a:endParaRPr lang="en-US" dirty="0"/>
          </a:p>
          <a:p>
            <a:r>
              <a:rPr lang="en-US" altLang="ja-JP" dirty="0"/>
              <a:t>﻿a larger model size benefits less from applying</a:t>
            </a:r>
            <a:r>
              <a:rPr lang="zh-CN" altLang="en-US" dirty="0"/>
              <a:t> </a:t>
            </a:r>
            <a:r>
              <a:rPr lang="en-US" altLang="ja-JP" dirty="0"/>
              <a:t>Liger.</a:t>
            </a:r>
            <a:r>
              <a:rPr lang="ja-JP" altLang="en-US"/>
              <a:t>因为计算量与其大小呈二次关系，而通信量则呈线性关系。通信量相对减少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5D5F-7153-DB16-C475-C14F5CCEA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420C1-BA22-C71F-EFDB-30A36728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3C64D-CA99-1D1F-543B-16479B078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F7838-9A22-5B68-7451-46F50A4DF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1A637-BDFA-B832-41C2-503C5004E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论文提出的背景</a:t>
            </a:r>
            <a:r>
              <a:rPr lang="zh-CN" altLang="en-US" dirty="0"/>
              <a:t>，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传统的并行策略不够好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dirty="0" err="1"/>
              <a:t>介绍常用并行算法</a:t>
            </a:r>
            <a:endParaRPr 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intra parallel: Device number 4, 50% overhead, Even with NV link, still count 20%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9891-9F51-0EE0-F6A2-DA2FF9112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D21C-9E30-6C65-9272-664B931DD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2A835-1C1C-DB4D-8D27-61058818E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-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﻿first work that </a:t>
            </a:r>
            <a:r>
              <a:rPr lang="en-US" sz="1600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schedules inter-device kernels</a:t>
            </a:r>
            <a:r>
              <a:rPr lang="zh-CN" altLang="en-US" sz="1600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a latency-critical scenario.</a:t>
            </a:r>
          </a:p>
          <a:p>
            <a:pPr marL="0" indent="0">
              <a:buFont typeface="+mj-lt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</a:t>
            </a:r>
            <a:r>
              <a:rPr lang="zh-CN" altLang="en-US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parallel+pipeline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通信重叠的思想，实际没有用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Pipeline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计算kernel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插入通信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kernel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的间隙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BE85E-4F2B-AD5B-1FF5-E5D881A49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E9FD3-18D0-ED07-E16A-DA672F75D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E212C-0A79-5E36-5EFB-92A1673DF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AE428-8624-C231-A59B-3A7B61A0C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r>
              <a:rPr lang="en-US" altLang="zh-CN" dirty="0"/>
              <a:t>﻿C1:</a:t>
            </a:r>
            <a:r>
              <a:rPr lang="zh-CN" altLang="en-US" dirty="0"/>
              <a:t>同时启动计算和通信</a:t>
            </a:r>
            <a:r>
              <a:rPr lang="en-US" altLang="zh-CN" dirty="0"/>
              <a:t>kernel</a:t>
            </a:r>
            <a:r>
              <a:rPr lang="zh-CN" altLang="en-US" dirty="0"/>
              <a:t>，会优先启动计算</a:t>
            </a:r>
            <a:r>
              <a:rPr lang="en-US" altLang="zh-CN" dirty="0"/>
              <a:t>kernel</a:t>
            </a:r>
            <a:r>
              <a:rPr lang="zh-CN" altLang="en-US" dirty="0"/>
              <a:t>；难以确保按设想顺序执行</a:t>
            </a:r>
            <a:endParaRPr lang="en-US" altLang="zh-CN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altLang="zh-CN" dirty="0"/>
              <a:t>C2:</a:t>
            </a:r>
            <a:r>
              <a:rPr lang="zh-CN" altLang="en-US" dirty="0"/>
              <a:t>对于计算来说，通信核也会占用计算资源，例如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操作，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network driving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C3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：导致两个问题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B28A-7521-0430-FE40-E5DBB0E30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AE27-50B0-DC04-6CE1-60F2752F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43191-B7DB-CE00-19E4-959536876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DA17E-10C3-B98F-F7CF-418FC0114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简单介绍流程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预处理</a:t>
            </a:r>
            <a:r>
              <a:rPr lang="zh-CN" altLang="en-US" dirty="0"/>
              <a:t>，包括离线在线，简要介绍，在线产生</a:t>
            </a:r>
            <a:r>
              <a:rPr lang="en-US" altLang="zh-CN" dirty="0"/>
              <a:t>batch</a:t>
            </a:r>
            <a:r>
              <a:rPr lang="zh-CN" altLang="en-US" dirty="0"/>
              <a:t>对应的模型的</a:t>
            </a:r>
            <a:r>
              <a:rPr lang="en-US" altLang="zh-CN" dirty="0"/>
              <a:t>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调度，</a:t>
            </a:r>
            <a:r>
              <a:rPr lang="en-US" dirty="0"/>
              <a:t>periodically</a:t>
            </a:r>
            <a:r>
              <a:rPr lang="zh-CN" altLang="en-US" dirty="0"/>
              <a:t>将</a:t>
            </a:r>
            <a:r>
              <a:rPr lang="en-US" altLang="zh-CN" dirty="0"/>
              <a:t>kernel</a:t>
            </a:r>
            <a:r>
              <a:rPr lang="zh-CN" altLang="en-US" dirty="0"/>
              <a:t>调度执行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执行，</a:t>
            </a:r>
            <a:r>
              <a:rPr lang="en-US" dirty="0"/>
              <a:t>Kernel Launch with</a:t>
            </a:r>
            <a:r>
              <a:rPr lang="en-US" strike="sngStrike" dirty="0"/>
              <a:t> </a:t>
            </a:r>
            <a:r>
              <a:rPr lang="en-US" strike="sngStrike" dirty="0">
                <a:solidFill>
                  <a:srgbClr val="FF0000"/>
                </a:solidFill>
              </a:rPr>
              <a:t>hybrid synchronization + ﻿contention </a:t>
            </a:r>
            <a:r>
              <a:rPr lang="en-US" strike="sngStrike" dirty="0" err="1">
                <a:solidFill>
                  <a:srgbClr val="FF0000"/>
                </a:solidFill>
              </a:rPr>
              <a:t>aticipateion</a:t>
            </a:r>
            <a:r>
              <a:rPr lang="en-US" strike="sngStrike" dirty="0">
                <a:solidFill>
                  <a:srgbClr val="FF0000"/>
                </a:solidFill>
              </a:rPr>
              <a:t> + ﻿kernel decomposition</a:t>
            </a:r>
            <a:r>
              <a:rPr lang="zh-CN" altLang="en-US" strike="sngStrike" dirty="0">
                <a:solidFill>
                  <a:srgbClr val="FF0000"/>
                </a:solidFill>
              </a:rPr>
              <a:t>，</a:t>
            </a:r>
            <a:r>
              <a:rPr lang="zh-CN" altLang="en-US" strike="noStrike" dirty="0">
                <a:solidFill>
                  <a:srgbClr val="FF0000"/>
                </a:solidFill>
              </a:rPr>
              <a:t>用了三种方法</a:t>
            </a:r>
            <a:endParaRPr lang="en-US" strike="noStrik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DAD5A-CA42-9DCA-FB12-638D5046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DC83-6645-927B-AC47-98CB362B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D5A34-ADF8-40FB-8BC3-6B3F3F0D9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3C6EC-1FE9-A454-0C04-BE647F11E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队列处理kernel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﻿collects kernels from the primary batch until meeting the kernel type switch point and accumulates their durations.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举个例子，例如计算核遇到通信核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﻿Then it </a:t>
            </a:r>
            <a:r>
              <a:rPr lang="en-US" altLang="ja-JP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goto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subsequent batches to identify kernels in another type with matched durations.</a:t>
            </a:r>
            <a:r>
              <a:rPr lang="ja-JP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注意是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subsequent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，要满足依赖关系，不能还没通信就计算同一个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batch</a:t>
            </a:r>
            <a:endParaRPr lang="en-US" altLang="ja-JP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Then use two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cuda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stream run the two sets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 and comm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ja-JP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FD18-A18A-6E39-157A-2DABCB01F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5378-0C19-9407-0A9A-7C1489ED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C1B22-91A7-3F20-154A-CE5089603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CBA47D-05C6-10FC-EE85-C2ACD27B5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混合同步</a:t>
            </a:r>
            <a:endParaRPr lang="en-US" dirty="0"/>
          </a:p>
          <a:p>
            <a:r>
              <a:rPr lang="en-US" dirty="0" err="1"/>
              <a:t>介绍两种官方同步方法</a:t>
            </a:r>
            <a:endParaRPr lang="en-US" dirty="0"/>
          </a:p>
          <a:p>
            <a:r>
              <a:rPr lang="en-US" dirty="0"/>
              <a:t>1. ﻿CPU-GPU synchronization allows for coordination between</a:t>
            </a:r>
          </a:p>
          <a:p>
            <a:r>
              <a:rPr lang="en-US" dirty="0"/>
              <a:t>the CPU and GPU. Once the CPU is informed that all kernels</a:t>
            </a:r>
          </a:p>
          <a:p>
            <a:r>
              <a:rPr lang="en-US" dirty="0"/>
              <a:t>have terminated</a:t>
            </a:r>
            <a:r>
              <a:rPr lang="en-US" b="1" dirty="0">
                <a:solidFill>
                  <a:srgbClr val="FF0000"/>
                </a:solidFill>
              </a:rPr>
              <a:t>, it can launch the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communication subset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first and then the computation subset for achieving the precise control. </a:t>
            </a:r>
          </a:p>
          <a:p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巨大启动延时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2. the interstream synchronization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controls the execution order of different</a:t>
            </a:r>
          </a:p>
          <a:p>
            <a:r>
              <a:rPr lang="en-US" dirty="0">
                <a:highlight>
                  <a:srgbClr val="FFFF00"/>
                </a:highlight>
              </a:rPr>
              <a:t>streams by utilizing the inter-stream communication</a:t>
            </a:r>
          </a:p>
          <a:p>
            <a:r>
              <a:rPr lang="en-US" dirty="0">
                <a:highlight>
                  <a:srgbClr val="FFFF00"/>
                </a:highlight>
              </a:rPr>
              <a:t>capability. Liger can theoretically use it to control the kernel</a:t>
            </a:r>
          </a:p>
          <a:p>
            <a:r>
              <a:rPr lang="en-US" dirty="0"/>
              <a:t>execution order across streams throughout the entire work</a:t>
            </a:r>
            <a:r>
              <a:rPr lang="en-US" dirty="0">
                <a:highlight>
                  <a:srgbClr val="FFFF00"/>
                </a:highlight>
              </a:rPr>
              <a:t>ing</a:t>
            </a:r>
            <a:r>
              <a:rPr lang="en-US" dirty="0"/>
              <a:t> process. </a:t>
            </a:r>
          </a:p>
          <a:p>
            <a:r>
              <a:rPr lang="en-US" dirty="0" err="1"/>
              <a:t>不能只用这种同步</a:t>
            </a:r>
            <a:r>
              <a:rPr lang="zh-CN" altLang="en-US" dirty="0"/>
              <a:t>，带来</a:t>
            </a:r>
            <a:r>
              <a:rPr lang="en-US" altLang="zh-CN" dirty="0"/>
              <a:t>communication</a:t>
            </a:r>
            <a:r>
              <a:rPr lang="zh-CN" altLang="en-US" dirty="0"/>
              <a:t>延时</a:t>
            </a:r>
            <a:endParaRPr lang="en-US" dirty="0"/>
          </a:p>
          <a:p>
            <a:r>
              <a:rPr lang="en-US" dirty="0"/>
              <a:t>3. ﻿When the first CUDA</a:t>
            </a:r>
          </a:p>
          <a:p>
            <a:r>
              <a:rPr lang="en-US" dirty="0"/>
              <a:t>event is triggered, it notifies the CPU to launch these two</a:t>
            </a:r>
          </a:p>
          <a:p>
            <a:r>
              <a:rPr lang="en-US" dirty="0"/>
              <a:t>subsets of kernels, with the communication subset ranking</a:t>
            </a:r>
          </a:p>
          <a:p>
            <a:r>
              <a:rPr lang="en-US" dirty="0"/>
              <a:t>first. During the kernel launching process, there is still one</a:t>
            </a:r>
          </a:p>
          <a:p>
            <a:r>
              <a:rPr lang="en-US" dirty="0"/>
              <a:t>kernel running in the GPU, being able to hide the kernel</a:t>
            </a:r>
          </a:p>
          <a:p>
            <a:r>
              <a:rPr lang="en-US" dirty="0"/>
              <a:t>launch overhead. These newly-launched kernels will not</a:t>
            </a:r>
          </a:p>
          <a:p>
            <a:r>
              <a:rPr lang="en-US" dirty="0"/>
              <a:t>be executed immediately. Instead, their execution begins</a:t>
            </a:r>
          </a:p>
          <a:p>
            <a:r>
              <a:rPr lang="en-US" dirty="0"/>
              <a:t>until the second CUDA event is triggered. This event takes</a:t>
            </a:r>
          </a:p>
          <a:p>
            <a:r>
              <a:rPr lang="en-US" dirty="0"/>
              <a:t>the inter-stream synchronization, directly communicating</a:t>
            </a:r>
          </a:p>
          <a:p>
            <a:r>
              <a:rPr lang="en-US" dirty="0"/>
              <a:t>between streams without involving the CPU.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57B57-8DD3-1645-70EC-0CFA71A3A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973A-E03D-C7B0-620F-11697546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F89-4CEB-7A86-BD14-9D721E377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658426-436B-2440-09C3-6042409A4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 inaccurate ﻿kernel duration,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导致重叠程度不够，并导致更大的争用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NCCL generally allocates redundant CUDA blocks to communication kernels by default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，所以</a:t>
            </a:r>
            <a:r>
              <a:rPr lang="ja-JP" altLang="en-US"/>
              <a:t>减少用于通信的 </a:t>
            </a:r>
            <a:r>
              <a:rPr lang="en-US" dirty="0"/>
              <a:t>CUDA </a:t>
            </a:r>
            <a:r>
              <a:rPr lang="ja-JP" altLang="en-US"/>
              <a:t>块和 </a:t>
            </a:r>
            <a:r>
              <a:rPr lang="en-US" dirty="0"/>
              <a:t>CUDA </a:t>
            </a:r>
            <a:r>
              <a:rPr lang="ja-JP" altLang="en-US"/>
              <a:t>线程的数量</a:t>
            </a:r>
            <a:endParaRPr lang="en-US" altLang="ja-JP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scales kernel durations of subsequent batches with 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contention factors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when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scheduling. </a:t>
            </a:r>
            <a:r>
              <a:rPr lang="ja-JP" altLang="en-US"/>
              <a:t>并且在调度时只使用争用因子缩放后续批次的内核 </a:t>
            </a:r>
            <a:r>
              <a:rPr lang="en-US" dirty="0"/>
              <a:t>du-ratio。</a:t>
            </a:r>
            <a:r>
              <a:rPr lang="ja-JP" altLang="en-US"/>
              <a:t>这样，以重叠程度为代价，</a:t>
            </a:r>
            <a:br>
              <a:rPr lang="en-US" altLang="ja-JP" dirty="0"/>
            </a:br>
            <a:r>
              <a:rPr lang="ja-JP" altLang="en-US"/>
              <a:t>其累积持续时间永远不会超过主要子集的持续时间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F6B0D-F7E4-D887-F83A-73F144957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A06D6-F469-EF2E-CD29-33E99B12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7EB42-ADBB-8496-5EAE-47807D65D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C965F-344D-A0E7-D896-FDA423B7F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1282-6E9E-1C3F-2C08-2013AC56D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75E-7A89-D075-CB1E-7AA05F92A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1FD9B-DC00-C5BA-5218-0D3EE950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EA5F-E822-F606-B85B-D74899E8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0E34-92F1-3441-92B2-4B0A598A2592}" type="datetime1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2786-6EFC-56BA-6658-C2DFDA4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F3D6-910B-94E2-6A47-190DBEAC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F6CB-80E2-775D-3DB5-C37983C3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51C1F-2548-4277-98EF-96D402C6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CE77-65C3-21C2-D762-5ACF8453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0DCC-302C-114B-A02D-3C3CAA39F8B9}" type="datetime1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AAAB-19D8-41D0-F3B4-A0CBED44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F481-31E6-9E0D-4A67-D38B2DC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325F8-0778-8941-D6F9-1844329E2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C46CA-9524-50B1-1CC4-11285B01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8DF-3776-E405-B037-A9A4425D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038-EB30-A843-A3FE-145C0D60566B}" type="datetime1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52C6-1566-C606-F80E-72E963E0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CC85-0C8A-3B28-33A5-46FD8D23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FAF8-7CB5-BB65-C68F-0AA34F7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A792-177F-9C64-C9A6-85E78E2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83A6-9FC8-90AE-F7A8-D8DA5CBD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4A30-DC2B-7F43-B0EB-EAEF5553F954}" type="datetime1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80BC-18EB-36B8-3D00-621C932C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D468-2E4B-9979-C24E-B963C087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6629-D72E-A7BB-BF38-171BAEB0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19DC-980F-D8FE-A84C-0F3FE4C6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03D1-60D2-E57D-D55F-C93C609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318-6416-EB45-B489-0633CC2CC8DF}" type="datetime1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CCF9-E7AB-B48B-F11D-6D341402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77E5-790F-DEF4-DB7F-25B62B07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1AA1-29FD-B4C3-48B0-AD0082F0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1175-69D1-56A1-6D5E-28B2C0BA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2D30E-A90A-B9B8-EE6D-D443A790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A9ABF-1B49-83A7-0DCA-4CFDB126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299A-B22C-2648-BBE6-A97B23DDDEF2}" type="datetime1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0D15-D716-B344-F28F-DCC89071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ECA8-FD86-9FEC-FAB8-B14C6B11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D75-AAC6-7FEB-B945-5661B64F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2CB6-6816-492E-8C3B-45DCF2A8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DBC83-893C-E2BF-966D-970C09A1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28B5F-F764-662E-BDC5-8F3C42C98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9261F-4946-0426-9635-06567B5C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ACB65-0A06-669A-7F80-AE03B87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E67-AFA1-CE4B-9DFB-C79FA2C1A009}" type="datetime1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90A8D-48E5-DCE2-9790-661793F1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62E05-FD62-ADA6-33BD-B7B9E58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993-5891-C2F4-DB33-32441F3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8A3B6-879D-B782-6B64-35EEA3C9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4AA1-AC95-414D-80DD-E1E8195E8270}" type="datetime1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C3692-C630-1108-DE6C-EAF8866F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D350-AB96-E01A-ABA8-DFF757CE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541B9-20DB-9F55-5C5A-FB3F9FD1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F936-9A12-3D4D-9D9D-BCCBB905B952}" type="datetime1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67BDC-52F3-63A8-3C0C-1FB412AA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E4A45-901B-7FDC-1BDA-605107A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3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F5C6-15A6-5B07-85D3-E003A795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A5B1-EC50-5803-AAE3-174EB4D2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AA194-6CC0-6573-FFC0-5A39D586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8803-C965-214D-461E-B89FC2A5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6C66-656E-354B-8AC0-45C7AA3E7549}" type="datetime1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2A4E-25F4-A122-A487-E34E558C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9BE1-D8C1-E26B-9204-205B93A8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D5C9-5748-E2D3-1252-426E5C89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3E229-2F7B-5195-8D6E-014193D1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B9934-AEBC-517C-A3C7-EA720DA3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0211-4D82-C56C-1CAC-15B206CB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E2B7-F6B5-DA47-90A2-E73FA658F5A4}" type="datetime1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659A-76DA-3BF8-8186-669A7A2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443B-4031-08FA-D3A6-8D5AE1DE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3D8C3-DEDC-EE36-A7B8-91AE57AB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90FD-713E-49E8-6874-0DA0C28AC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4EFA-A718-D63D-8DA9-2DAE5CDD8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2382E-A67D-994D-9F50-1B9198D81175}" type="datetime1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A1CF-24B8-9469-FB04-60B514ED7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9207-1946-35FD-F153-87F364738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524000" y="4160609"/>
            <a:ext cx="9144000" cy="752085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汇报人：李鹏图</a:t>
            </a: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2024-11-2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4" y="521950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>
            <a:fillRect/>
          </a:stretch>
        </p:blipFill>
        <p:spPr>
          <a:xfrm>
            <a:off x="6342588" y="5073293"/>
            <a:ext cx="1891145" cy="87606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18351" y="451182"/>
            <a:ext cx="10363200" cy="117441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﻿ ﻿Liger: Interleaving Intra- and Inter-Operator</a:t>
            </a:r>
            <a:br>
              <a:rPr lang="en-US" sz="24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Parallelism for Distributed Large Model Inference</a:t>
            </a:r>
            <a:br>
              <a:rPr lang="en-US" sz="24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(PPoPP24)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F1AB0-46DA-AA49-7751-B757B57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763162"/>
            <a:ext cx="7772400" cy="2101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AC9B-0D79-FAFF-F3D2-CDDEF592F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489C-6EE1-2E17-470A-51FB9714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D3AEC-0817-1E43-4382-EFEDC60FE433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E901C-0382-A82B-E912-A334F8BC388C}"/>
              </a:ext>
            </a:extLst>
          </p:cNvPr>
          <p:cNvSpPr txBox="1"/>
          <p:nvPr/>
        </p:nvSpPr>
        <p:spPr>
          <a:xfrm>
            <a:off x="282615" y="1036949"/>
            <a:ext cx="814101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﻿3k lines of code in 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Reuse ﻿CUDA kernels mainly from </a:t>
            </a:r>
            <a:r>
              <a:rPr lang="en-US" sz="20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FasterTransformer</a:t>
            </a:r>
            <a:endParaRPr 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﻿4 NVIDIA Tesla V100 GPUs (16GB) with </a:t>
            </a:r>
            <a:r>
              <a:rPr lang="en-U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NVLink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﻿4 NVIDIA Ampere A100 GPUs (80GB) with PCIE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Baseline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﻿Intra-Op(</a:t>
            </a:r>
            <a:r>
              <a:rPr lang="en-U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magatron-lm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Inter-Op(</a:t>
            </a:r>
            <a:r>
              <a:rPr lang="en-U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gpipe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﻿Theoretical Inter-operator Parallelism(stage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more average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149D2-0170-B43F-4441-3F406B3C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A425D-EE72-1CAF-EEF1-0326D637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EF21-2DA3-7F62-5B98-EC351436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64DF2-4F04-7AC6-01D0-3415CFFC7DFE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63683A9-A7DB-1396-3729-A54B3143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8" y="846730"/>
            <a:ext cx="10926203" cy="60112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E63F8-8151-3D8E-006E-C58DFE6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B3DCE-3B41-27E0-CCD7-8E4EE0C5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A1D4-04D6-A866-2975-F165D236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C33D55-F5B7-3033-7B0F-05426C9F2470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489272-0070-F460-DF8A-77813335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04" y="875210"/>
            <a:ext cx="4309636" cy="59827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861E-2032-E103-CF3E-C805EDD1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3130-E512-7471-D9C1-90D1792B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6F5676-6E65-F9E2-A114-CE37DAE2D8C5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16419B-FE9C-42E2-51F2-CA17B7701B9C}"/>
              </a:ext>
            </a:extLst>
          </p:cNvPr>
          <p:cNvSpPr txBox="1"/>
          <p:nvPr/>
        </p:nvSpPr>
        <p:spPr>
          <a:xfrm>
            <a:off x="282615" y="1063849"/>
            <a:ext cx="11796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Traditional parallel strategies not good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intra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 inter-operator parallelism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Intra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parallel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Megatron-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lm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latency reduced, heavy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communication overhead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pipeline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parallel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Gpipe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﻿improve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﻿throughput, doesn’t improve latency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300F-CD73-5F07-7B8D-4E47438A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" y="3629066"/>
            <a:ext cx="5723466" cy="1921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03876-AC5C-2B63-6E40-152411523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990" y="3429000"/>
            <a:ext cx="6434010" cy="33901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C96A5F-24E8-CE51-2282-D144D45B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CF338-D606-154A-3BEC-B704EBAC3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5623-C26A-3BB6-9469-9D178AA1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﻿intro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4537E-F927-8221-5CE8-73A73D9DCE27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0B1CED-A099-25F2-3038-F0EB0FAB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882532"/>
            <a:ext cx="6350000" cy="477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B80D6-8711-CD87-9A51-3BADBD956F44}"/>
              </a:ext>
            </a:extLst>
          </p:cNvPr>
          <p:cNvSpPr txBox="1"/>
          <p:nvPr/>
        </p:nvSpPr>
        <p:spPr>
          <a:xfrm>
            <a:off x="282615" y="961808"/>
            <a:ext cx="59817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﻿Liger, an </a:t>
            </a:r>
            <a:r>
              <a:rPr 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inference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runtime system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Scenario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single node with multi-GPU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 idea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interleaved parallelism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through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 overlap of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comm,comp</a:t>
            </a:r>
            <a:endParaRPr 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Adapt to dynamic loads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Low request rates degrade to intra-</a:t>
            </a:r>
            <a:r>
              <a:rPr lang="en-U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high request rates start to overlap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472B-2CB9-AD17-F320-90310930FB8F}"/>
              </a:ext>
            </a:extLst>
          </p:cNvPr>
          <p:cNvSpPr txBox="1"/>
          <p:nvPr/>
        </p:nvSpPr>
        <p:spPr>
          <a:xfrm>
            <a:off x="9237340" y="5288400"/>
            <a:ext cx="1079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Sigle </a:t>
            </a:r>
            <a:r>
              <a:rPr lang="en-US" altLang="zh-CN" dirty="0" err="1"/>
              <a:t>gpu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6F50-E93D-908B-5535-1748E249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C9F9A-7146-4D73-9D6F-F29D9B04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F62-F66B-0DB9-9E99-4331220F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885CAD-C837-035C-0572-30BF63006396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774A77-55AD-FFF5-21DA-231395281F6C}"/>
              </a:ext>
            </a:extLst>
          </p:cNvPr>
          <p:cNvSpPr txBox="1"/>
          <p:nvPr/>
        </p:nvSpPr>
        <p:spPr>
          <a:xfrm>
            <a:off x="282615" y="1037180"/>
            <a:ext cx="10398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Challenge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﻿Communication Kernel Execution Lag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delay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﻿scheduling logic in GPUs prioritize computation kernels.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﻿keep strict execution order of computation and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communication kernels across multiple streams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﻿Hardware Resource Contention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﻿Memory Bandwidth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contention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all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and write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﻿Compute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contention ,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 kernel need comp resources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﻿Widely-varied Kernel Duration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Beacause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Kernel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varies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varying input size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太长导致难以重叠；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且难以区分计算和通信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kernel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9BD42-9FF7-7081-11D9-E0E31699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37959"/>
            <a:ext cx="5638800" cy="332004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880914-8E37-890F-3CE4-E7C5857A3C06}"/>
              </a:ext>
            </a:extLst>
          </p:cNvPr>
          <p:cNvCxnSpPr>
            <a:cxnSpLocks/>
          </p:cNvCxnSpPr>
          <p:nvPr/>
        </p:nvCxnSpPr>
        <p:spPr>
          <a:xfrm>
            <a:off x="4889500" y="3708400"/>
            <a:ext cx="2222510" cy="8636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7DF7384-D3FD-79D7-A559-3F8BB214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BBD4-53F2-5185-EC71-BE0DC4B0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6D5B-B8E6-5ADD-AB3A-A535FAA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Method-overview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2DEDB-34F5-EB12-2F85-86E81A65156F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9EE435-F39F-F91E-6F17-F0B59834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175"/>
            <a:ext cx="12192000" cy="3195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1CE3F-EF33-88C3-179F-B9F1DEC765AB}"/>
              </a:ext>
            </a:extLst>
          </p:cNvPr>
          <p:cNvSpPr txBox="1"/>
          <p:nvPr/>
        </p:nvSpPr>
        <p:spPr>
          <a:xfrm>
            <a:off x="282615" y="4087640"/>
            <a:ext cx="11627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﻿requests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batch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Liger</a:t>
            </a:r>
          </a:p>
          <a:p>
            <a:r>
              <a:rPr lang="en-US" b="1" dirty="0"/>
              <a:t>three primary phases: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preprocessing 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offline procedure runs once </a:t>
            </a:r>
            <a:r>
              <a:rPr lang="en-US" dirty="0">
                <a:sym typeface="Wingdings" pitchFamily="2" charset="2"/>
              </a:rPr>
              <a:t> generate </a:t>
            </a:r>
            <a:r>
              <a:rPr lang="en-US" dirty="0"/>
              <a:t>contention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online procedure assembles </a:t>
            </a:r>
            <a:r>
              <a:rPr lang="en-US" dirty="0">
                <a:highlight>
                  <a:srgbClr val="FFFF00"/>
                </a:highlight>
              </a:rPr>
              <a:t>kernel launch functions</a:t>
            </a:r>
            <a:r>
              <a:rPr lang="en-US" dirty="0"/>
              <a:t> of an inference </a:t>
            </a:r>
            <a:r>
              <a:rPr lang="en-US" dirty="0">
                <a:sym typeface="Wingdings" pitchFamily="2" charset="2"/>
              </a:rPr>
              <a:t> a</a:t>
            </a:r>
            <a:r>
              <a:rPr lang="en-US" dirty="0"/>
              <a:t> function</a:t>
            </a:r>
            <a:r>
              <a:rPr lang="zh-CN" altLang="en-US" dirty="0"/>
              <a:t> </a:t>
            </a:r>
            <a:r>
              <a:rPr lang="en-US" dirty="0"/>
              <a:t>list(for each batch).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scheduling phase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﻿periodically finds kernel subsets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Kernel Launch</a:t>
            </a:r>
            <a:endParaRPr lang="en-US" strike="sngStrike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execution phase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0E785-62A4-B80C-2C46-D0848B6EE465}"/>
              </a:ext>
            </a:extLst>
          </p:cNvPr>
          <p:cNvSpPr txBox="1"/>
          <p:nvPr/>
        </p:nvSpPr>
        <p:spPr>
          <a:xfrm>
            <a:off x="3849511" y="242991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31B59-544A-0EA6-3A50-D3DABFDFAA92}"/>
              </a:ext>
            </a:extLst>
          </p:cNvPr>
          <p:cNvSpPr txBox="1"/>
          <p:nvPr/>
        </p:nvSpPr>
        <p:spPr>
          <a:xfrm>
            <a:off x="3584222" y="32330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12A7E-AED5-B137-9B9B-9A5205A66FDF}"/>
              </a:ext>
            </a:extLst>
          </p:cNvPr>
          <p:cNvSpPr/>
          <p:nvPr/>
        </p:nvSpPr>
        <p:spPr>
          <a:xfrm>
            <a:off x="6007100" y="2273300"/>
            <a:ext cx="1511300" cy="8255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1FE0C1-A3F1-E1F2-B21D-EBB26628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E9C46-4695-6FB2-82D2-0CE89400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2246-3EF3-718E-9420-CAB68B20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﻿Method-easy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537B0-B549-D129-05D5-7D02506AC73F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695A11-5B30-FC8C-F63C-90F1E953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812"/>
          <a:stretch/>
        </p:blipFill>
        <p:spPr>
          <a:xfrm>
            <a:off x="7794609" y="1560027"/>
            <a:ext cx="4366347" cy="426060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3AD73D-36E9-B9C1-A015-38E64397BE53}"/>
              </a:ext>
            </a:extLst>
          </p:cNvPr>
          <p:cNvSpPr/>
          <p:nvPr/>
        </p:nvSpPr>
        <p:spPr>
          <a:xfrm>
            <a:off x="8851901" y="2238541"/>
            <a:ext cx="1405466" cy="364959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2B759-07ED-73DA-0D77-9FC609B452FD}"/>
              </a:ext>
            </a:extLst>
          </p:cNvPr>
          <p:cNvSpPr txBox="1"/>
          <p:nvPr/>
        </p:nvSpPr>
        <p:spPr>
          <a:xfrm>
            <a:off x="9084631" y="961732"/>
            <a:ext cx="25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function list of a batch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C78C3D-677F-A981-2BA3-2CDA1B788544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9554634" y="1331064"/>
            <a:ext cx="817497" cy="907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3D7B72-A8B7-2A88-5D69-71CB458660F4}"/>
              </a:ext>
            </a:extLst>
          </p:cNvPr>
          <p:cNvSpPr txBox="1"/>
          <p:nvPr/>
        </p:nvSpPr>
        <p:spPr>
          <a:xfrm>
            <a:off x="282615" y="1031935"/>
            <a:ext cx="80711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Waiting queue: contain pending tasks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Processing list: contain fixed number of tasks</a:t>
            </a:r>
          </a:p>
          <a:p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collects kernels from the </a:t>
            </a:r>
            <a:r>
              <a:rPr lang="en-US" altLang="ja-JP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primary batch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Prioritize executing batches that come first to ensure latency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until kernel type </a:t>
            </a:r>
            <a:r>
              <a:rPr lang="en-US" altLang="ja-JP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point 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en-US" altLang="ja-JP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accumulates durations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</a:t>
            </a:r>
            <a:r>
              <a:rPr lang="en-US" altLang="ja-JP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goto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subsequent batches 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 get kernels in another type with </a:t>
            </a:r>
            <a:r>
              <a:rPr lang="en-US" altLang="ja-JP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matched durations</a:t>
            </a:r>
            <a:r>
              <a:rPr lang="en-US" altLang="ja-JP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 two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cuda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stream run two sets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 and comm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ja-JP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99358A1-AF26-5959-F187-85CC75AF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BF14-7A84-5452-3A62-EC8ACD6C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5ABB8-0C0C-7A1C-0ABD-EBC190B1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43" y="1968850"/>
            <a:ext cx="7489358" cy="4116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530C6-6BCE-21DA-50E5-781EA374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8220E0-C943-C372-EB4B-C267B1AF9BAB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36FD63-95D9-33E2-BD55-C39582CFFB86}"/>
              </a:ext>
            </a:extLst>
          </p:cNvPr>
          <p:cNvSpPr txBox="1"/>
          <p:nvPr/>
        </p:nvSpPr>
        <p:spPr>
          <a:xfrm>
            <a:off x="282615" y="936978"/>
            <a:ext cx="4559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﻿Hybrid Synchronization﻿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challenge1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Cuda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provide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CPU-GPU synchronization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interstream synchronization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purpose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﻿kernel startup delay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CPU-GPU sync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ensure strict overlap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interstream sync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Only use inter-stream sync incurs comm kernels lag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inserts two CUDA events </a:t>
            </a:r>
            <a:r>
              <a:rPr 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before and after 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kernel</a:t>
            </a:r>
            <a:r>
              <a:rPr lang="en-US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315DA-A000-D52D-E698-EDDA5D763908}"/>
              </a:ext>
            </a:extLst>
          </p:cNvPr>
          <p:cNvSpPr txBox="1"/>
          <p:nvPr/>
        </p:nvSpPr>
        <p:spPr>
          <a:xfrm>
            <a:off x="6045320" y="6330580"/>
            <a:ext cx="1771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﻿CUDA API offers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8ABA8-6E41-3984-411C-C31C36A4869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30939" y="5029200"/>
            <a:ext cx="885618" cy="1301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DABDD3-D38D-483D-4080-38877FD9355B}"/>
              </a:ext>
            </a:extLst>
          </p:cNvPr>
          <p:cNvSpPr txBox="1"/>
          <p:nvPr/>
        </p:nvSpPr>
        <p:spPr>
          <a:xfrm>
            <a:off x="9096103" y="1262412"/>
            <a:ext cx="2412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very limited overhead,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Cuda event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C64010-2F8E-A0B7-5408-7F81BF9800B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96000" y="5029200"/>
            <a:ext cx="834939" cy="1301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F3548F-1331-9AE7-686D-4123C9A024D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563394" y="1554800"/>
            <a:ext cx="1532709" cy="1750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46AB39A-5224-0407-AF56-12F2D18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8877-F56E-E3FD-CDA2-EA143E722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0C6-8C2C-7F5D-9E81-242E637C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D9D64F-B2BD-843C-D6F4-D4BAF7BD2596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D0B19A-4DAB-5FCC-7F3D-C9408BD5A1AC}"/>
              </a:ext>
            </a:extLst>
          </p:cNvPr>
          <p:cNvSpPr txBox="1"/>
          <p:nvPr/>
        </p:nvSpPr>
        <p:spPr>
          <a:xfrm>
            <a:off x="282614" y="936978"/>
            <a:ext cx="7293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Contention Mitigation and Anticipation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challenge2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 inaccurate ﻿kernel duration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reducing resource allocation of comm kernels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scales kernel durations of </a:t>
            </a:r>
            <a:r>
              <a:rPr 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subsequent batches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Runtime Kernel Decomposition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challenge3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﻿lengthy kernels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struggle to find matched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reak down to small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81B18-265E-EC5D-8B7E-DBA6E088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3527977"/>
            <a:ext cx="4158343" cy="33300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2AB5C82-537E-48EC-06E2-5A5D7FB4D9CB}"/>
              </a:ext>
            </a:extLst>
          </p:cNvPr>
          <p:cNvSpPr txBox="1"/>
          <p:nvPr/>
        </p:nvSpPr>
        <p:spPr>
          <a:xfrm>
            <a:off x="5243725" y="5439476"/>
            <a:ext cx="21845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 Better ﻿data locality</a:t>
            </a:r>
          </a:p>
          <a:p>
            <a:r>
              <a:rPr lang="en-US" dirty="0"/>
              <a:t>- Less io overhead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1E400-A42A-4F86-2D5E-6FE2BF30FC7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336011" y="6085807"/>
            <a:ext cx="2494480" cy="236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7543A7-524A-EC31-4916-B5B701FA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97EC3D-69BC-ADD6-62D3-91CD45459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178" y="794611"/>
            <a:ext cx="2609668" cy="27892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DEFD5A-3292-D277-D5FD-58C31156F87A}"/>
              </a:ext>
            </a:extLst>
          </p:cNvPr>
          <p:cNvSpPr/>
          <p:nvPr/>
        </p:nvSpPr>
        <p:spPr>
          <a:xfrm>
            <a:off x="10668000" y="1815548"/>
            <a:ext cx="808383" cy="7951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E043FD-0690-AC83-12EC-0FA9A52F6921}"/>
              </a:ext>
            </a:extLst>
          </p:cNvPr>
          <p:cNvSpPr/>
          <p:nvPr/>
        </p:nvSpPr>
        <p:spPr>
          <a:xfrm>
            <a:off x="10595113" y="3107994"/>
            <a:ext cx="808383" cy="4758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F8E0-59AB-4CAD-1F31-D33C4B41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DD73-16D3-FDB8-5E99-316A3744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﻿Method-complete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FDC80-16A8-2ECC-0163-5B504A324D35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BD072E-AA79-7427-EC72-A51183E55068}"/>
              </a:ext>
            </a:extLst>
          </p:cNvPr>
          <p:cNvSpPr txBox="1"/>
          <p:nvPr/>
        </p:nvSpPr>
        <p:spPr>
          <a:xfrm>
            <a:off x="282615" y="1031935"/>
            <a:ext cx="8071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BBED9-5E5E-14F9-C0CB-A34F74C8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7549"/>
            <a:ext cx="12203439" cy="326093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F55286-6DF6-9479-2BCE-82346EA6D9A1}"/>
              </a:ext>
            </a:extLst>
          </p:cNvPr>
          <p:cNvCxnSpPr/>
          <p:nvPr/>
        </p:nvCxnSpPr>
        <p:spPr>
          <a:xfrm>
            <a:off x="3225800" y="1031934"/>
            <a:ext cx="0" cy="442906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514D71-C9A8-1098-838C-61F8117F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1115</Words>
  <Application>Microsoft Macintosh PowerPoint</Application>
  <PresentationFormat>Widescreen</PresentationFormat>
  <Paragraphs>167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YaHei</vt:lpstr>
      <vt:lpstr>Microsoft YaHei</vt:lpstr>
      <vt:lpstr>Microsoft YaHei UI</vt:lpstr>
      <vt:lpstr>Aptos</vt:lpstr>
      <vt:lpstr>Aptos Display</vt:lpstr>
      <vt:lpstr>Arial</vt:lpstr>
      <vt:lpstr>Courier New</vt:lpstr>
      <vt:lpstr>Wingdings</vt:lpstr>
      <vt:lpstr>Office Theme</vt:lpstr>
      <vt:lpstr> ﻿Liger: Interleaving Intra- and Inter-Operator Parallelism for Distributed Large Model Inference (PPoPP24)</vt:lpstr>
      <vt:lpstr>intro</vt:lpstr>
      <vt:lpstr>intro</vt:lpstr>
      <vt:lpstr>intro</vt:lpstr>
      <vt:lpstr>Method-overview</vt:lpstr>
      <vt:lpstr>Method-easy Scheduler</vt:lpstr>
      <vt:lpstr>Method-complete scheduler</vt:lpstr>
      <vt:lpstr>Method-complete scheduler</vt:lpstr>
      <vt:lpstr>Method-complete Scheduler</vt:lpstr>
      <vt:lpstr>exp</vt:lpstr>
      <vt:lpstr>exp</vt:lpstr>
      <vt:lpstr>exp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Kinfe Li</dc:creator>
  <cp:lastModifiedBy>Kinfe Li</cp:lastModifiedBy>
  <cp:revision>1</cp:revision>
  <dcterms:created xsi:type="dcterms:W3CDTF">2024-08-07T06:41:43Z</dcterms:created>
  <dcterms:modified xsi:type="dcterms:W3CDTF">2024-11-18T06:59:09Z</dcterms:modified>
</cp:coreProperties>
</file>