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436" r:id="rId2"/>
    <p:sldId id="437" r:id="rId3"/>
    <p:sldId id="438" r:id="rId4"/>
    <p:sldId id="439" r:id="rId5"/>
    <p:sldId id="440" r:id="rId6"/>
    <p:sldId id="441" r:id="rId7"/>
    <p:sldId id="442" r:id="rId8"/>
    <p:sldId id="445" r:id="rId9"/>
    <p:sldId id="444" r:id="rId10"/>
    <p:sldId id="443" r:id="rId11"/>
    <p:sldId id="446" r:id="rId12"/>
    <p:sldId id="4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9827C40-D986-724B-A183-4A7DCE4470B0}">
          <p14:sldIdLst>
            <p14:sldId id="436"/>
            <p14:sldId id="437"/>
            <p14:sldId id="438"/>
            <p14:sldId id="439"/>
            <p14:sldId id="440"/>
            <p14:sldId id="441"/>
            <p14:sldId id="442"/>
            <p14:sldId id="445"/>
            <p14:sldId id="444"/>
            <p14:sldId id="443"/>
            <p14:sldId id="446"/>
            <p14:sldId id="44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1D458-E99F-E940-940C-9AD8E8218AB0}" v="50" dt="2025-01-11T01:49:56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/>
    <p:restoredTop sz="72018"/>
  </p:normalViewPr>
  <p:slideViewPr>
    <p:cSldViewPr snapToGrid="0">
      <p:cViewPr>
        <p:scale>
          <a:sx n="120" d="100"/>
          <a:sy n="120" d="100"/>
        </p:scale>
        <p:origin x="1064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fe Li" userId="f9f2895baf507229" providerId="LiveId" clId="{7331D458-E99F-E940-940C-9AD8E8218AB0}"/>
    <pc:docChg chg="undo custSel addSld modSld modSection">
      <pc:chgData name="Kinfe Li" userId="f9f2895baf507229" providerId="LiveId" clId="{7331D458-E99F-E940-940C-9AD8E8218AB0}" dt="2025-01-11T01:58:23.612" v="6322" actId="20577"/>
      <pc:docMkLst>
        <pc:docMk/>
      </pc:docMkLst>
      <pc:sldChg chg="addSp modSp mod">
        <pc:chgData name="Kinfe Li" userId="f9f2895baf507229" providerId="LiveId" clId="{7331D458-E99F-E940-940C-9AD8E8218AB0}" dt="2025-01-10T18:44:10.205" v="5532"/>
        <pc:sldMkLst>
          <pc:docMk/>
          <pc:sldMk cId="0" sldId="436"/>
        </pc:sldMkLst>
        <pc:spChg chg="add mod">
          <ac:chgData name="Kinfe Li" userId="f9f2895baf507229" providerId="LiveId" clId="{7331D458-E99F-E940-940C-9AD8E8218AB0}" dt="2025-01-10T18:43:37.771" v="5531" actId="1076"/>
          <ac:spMkLst>
            <pc:docMk/>
            <pc:sldMk cId="0" sldId="436"/>
            <ac:spMk id="3" creationId="{5F8CBC98-CF0E-854D-75B4-B94BA42270CA}"/>
          </ac:spMkLst>
        </pc:spChg>
        <pc:spChg chg="mod">
          <ac:chgData name="Kinfe Li" userId="f9f2895baf507229" providerId="LiveId" clId="{7331D458-E99F-E940-940C-9AD8E8218AB0}" dt="2025-01-10T15:48:57.774" v="21" actId="20577"/>
          <ac:spMkLst>
            <pc:docMk/>
            <pc:sldMk cId="0" sldId="436"/>
            <ac:spMk id="4" creationId="{00000000-0000-0000-0000-000000000000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0" sldId="436"/>
            <ac:spMk id="5" creationId="{D5370236-2DB7-6A29-F7BE-98B1E402577C}"/>
          </ac:spMkLst>
        </pc:spChg>
        <pc:spChg chg="mod">
          <ac:chgData name="Kinfe Li" userId="f9f2895baf507229" providerId="LiveId" clId="{7331D458-E99F-E940-940C-9AD8E8218AB0}" dt="2025-01-10T15:47:09.943" v="3" actId="20577"/>
          <ac:spMkLst>
            <pc:docMk/>
            <pc:sldMk cId="0" sldId="436"/>
            <ac:spMk id="12" creationId="{00000000-0000-0000-0000-000000000000}"/>
          </ac:spMkLst>
        </pc:spChg>
        <pc:picChg chg="add mod">
          <ac:chgData name="Kinfe Li" userId="f9f2895baf507229" providerId="LiveId" clId="{7331D458-E99F-E940-940C-9AD8E8218AB0}" dt="2025-01-10T15:48:10.251" v="9" actId="1076"/>
          <ac:picMkLst>
            <pc:docMk/>
            <pc:sldMk cId="0" sldId="436"/>
            <ac:picMk id="2" creationId="{10F59972-6291-C1AE-90EB-D665DE71C714}"/>
          </ac:picMkLst>
        </pc:picChg>
      </pc:sldChg>
      <pc:sldChg chg="addSp delSp modSp mod modNotesTx">
        <pc:chgData name="Kinfe Li" userId="f9f2895baf507229" providerId="LiveId" clId="{7331D458-E99F-E940-940C-9AD8E8218AB0}" dt="2025-01-11T01:52:08.471" v="6284" actId="20577"/>
        <pc:sldMkLst>
          <pc:docMk/>
          <pc:sldMk cId="3538603016" sldId="437"/>
        </pc:sldMkLst>
        <pc:spChg chg="mod">
          <ac:chgData name="Kinfe Li" userId="f9f2895baf507229" providerId="LiveId" clId="{7331D458-E99F-E940-940C-9AD8E8218AB0}" dt="2025-01-10T17:49:48.359" v="3490" actId="20577"/>
          <ac:spMkLst>
            <pc:docMk/>
            <pc:sldMk cId="3538603016" sldId="437"/>
            <ac:spMk id="2" creationId="{32163130-E512-7471-D9C1-90D1792BF66E}"/>
          </ac:spMkLst>
        </pc:spChg>
        <pc:spChg chg="add del mod">
          <ac:chgData name="Kinfe Li" userId="f9f2895baf507229" providerId="LiveId" clId="{7331D458-E99F-E940-940C-9AD8E8218AB0}" dt="2025-01-10T16:09:04.522" v="39"/>
          <ac:spMkLst>
            <pc:docMk/>
            <pc:sldMk cId="3538603016" sldId="437"/>
            <ac:spMk id="3" creationId="{19A106C9-0BCF-D8FF-1DA1-B906978C9BAD}"/>
          </ac:spMkLst>
        </pc:spChg>
        <pc:spChg chg="add mod">
          <ac:chgData name="Kinfe Li" userId="f9f2895baf507229" providerId="LiveId" clId="{7331D458-E99F-E940-940C-9AD8E8218AB0}" dt="2025-01-10T16:26:38.661" v="636" actId="20577"/>
          <ac:spMkLst>
            <pc:docMk/>
            <pc:sldMk cId="3538603016" sldId="437"/>
            <ac:spMk id="4" creationId="{EDC176E7-25F7-7C94-B68C-AF84B7FFA57D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3538603016" sldId="437"/>
            <ac:spMk id="5" creationId="{738A4066-A146-2B6D-9181-75024C155308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3538603016" sldId="437"/>
            <ac:spMk id="7" creationId="{77FC53F9-049F-2B0A-3F13-2957F043E50E}"/>
          </ac:spMkLst>
        </pc:spChg>
      </pc:sldChg>
      <pc:sldChg chg="addSp delSp modSp add mod modNotesTx">
        <pc:chgData name="Kinfe Li" userId="f9f2895baf507229" providerId="LiveId" clId="{7331D458-E99F-E940-940C-9AD8E8218AB0}" dt="2025-01-10T18:44:39.558" v="5534" actId="1076"/>
        <pc:sldMkLst>
          <pc:docMk/>
          <pc:sldMk cId="1842606594" sldId="438"/>
        </pc:sldMkLst>
        <pc:spChg chg="mod">
          <ac:chgData name="Kinfe Li" userId="f9f2895baf507229" providerId="LiveId" clId="{7331D458-E99F-E940-940C-9AD8E8218AB0}" dt="2025-01-10T17:49:55.447" v="3499" actId="20577"/>
          <ac:spMkLst>
            <pc:docMk/>
            <pc:sldMk cId="1842606594" sldId="438"/>
            <ac:spMk id="2" creationId="{F73C1025-2391-5D7E-DBC2-5535D61BEB6E}"/>
          </ac:spMkLst>
        </pc:spChg>
        <pc:spChg chg="add del mod">
          <ac:chgData name="Kinfe Li" userId="f9f2895baf507229" providerId="LiveId" clId="{7331D458-E99F-E940-940C-9AD8E8218AB0}" dt="2025-01-10T16:42:09.095" v="1367" actId="20577"/>
          <ac:spMkLst>
            <pc:docMk/>
            <pc:sldMk cId="1842606594" sldId="438"/>
            <ac:spMk id="3" creationId="{D6DA0753-A4A6-9817-5440-703439A916AB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1842606594" sldId="438"/>
            <ac:spMk id="8" creationId="{EAB180D3-0EDA-9624-C080-80DF66D84315}"/>
          </ac:spMkLst>
        </pc:spChg>
        <pc:spChg chg="add mod">
          <ac:chgData name="Kinfe Li" userId="f9f2895baf507229" providerId="LiveId" clId="{7331D458-E99F-E940-940C-9AD8E8218AB0}" dt="2025-01-10T18:44:39.558" v="5534" actId="1076"/>
          <ac:spMkLst>
            <pc:docMk/>
            <pc:sldMk cId="1842606594" sldId="438"/>
            <ac:spMk id="9" creationId="{421DFD95-D1DA-D10B-5558-72CA403A13BE}"/>
          </ac:spMkLst>
        </pc:spChg>
        <pc:picChg chg="add mod">
          <ac:chgData name="Kinfe Li" userId="f9f2895baf507229" providerId="LiveId" clId="{7331D458-E99F-E940-940C-9AD8E8218AB0}" dt="2025-01-10T16:27:47.276" v="666" actId="1076"/>
          <ac:picMkLst>
            <pc:docMk/>
            <pc:sldMk cId="1842606594" sldId="438"/>
            <ac:picMk id="4" creationId="{22612317-E4A2-7B92-D015-3D7314C321F0}"/>
          </ac:picMkLst>
        </pc:picChg>
        <pc:picChg chg="add mod modCrop">
          <ac:chgData name="Kinfe Li" userId="f9f2895baf507229" providerId="LiveId" clId="{7331D458-E99F-E940-940C-9AD8E8218AB0}" dt="2025-01-10T16:42:04.857" v="1358" actId="1076"/>
          <ac:picMkLst>
            <pc:docMk/>
            <pc:sldMk cId="1842606594" sldId="438"/>
            <ac:picMk id="5" creationId="{990C615A-2894-D950-B1F2-213B92B88574}"/>
          </ac:picMkLst>
        </pc:picChg>
        <pc:picChg chg="add mod">
          <ac:chgData name="Kinfe Li" userId="f9f2895baf507229" providerId="LiveId" clId="{7331D458-E99F-E940-940C-9AD8E8218AB0}" dt="2025-01-10T16:40:57.163" v="1355" actId="1076"/>
          <ac:picMkLst>
            <pc:docMk/>
            <pc:sldMk cId="1842606594" sldId="438"/>
            <ac:picMk id="7" creationId="{8221E79F-56C1-6009-FCFF-A9A73D77C188}"/>
          </ac:picMkLst>
        </pc:picChg>
      </pc:sldChg>
      <pc:sldChg chg="addSp delSp modSp add mod modNotesTx">
        <pc:chgData name="Kinfe Li" userId="f9f2895baf507229" providerId="LiveId" clId="{7331D458-E99F-E940-940C-9AD8E8218AB0}" dt="2025-01-10T18:44:10.205" v="5532"/>
        <pc:sldMkLst>
          <pc:docMk/>
          <pc:sldMk cId="3449916773" sldId="439"/>
        </pc:sldMkLst>
        <pc:spChg chg="mod">
          <ac:chgData name="Kinfe Li" userId="f9f2895baf507229" providerId="LiveId" clId="{7331D458-E99F-E940-940C-9AD8E8218AB0}" dt="2025-01-10T17:50:01.781" v="3505" actId="20577"/>
          <ac:spMkLst>
            <pc:docMk/>
            <pc:sldMk cId="3449916773" sldId="439"/>
            <ac:spMk id="2" creationId="{B34A9D15-EA79-8847-8164-AC11CD5D623F}"/>
          </ac:spMkLst>
        </pc:spChg>
        <pc:spChg chg="add del mod">
          <ac:chgData name="Kinfe Li" userId="f9f2895baf507229" providerId="LiveId" clId="{7331D458-E99F-E940-940C-9AD8E8218AB0}" dt="2025-01-10T16:48:25.160" v="1370"/>
          <ac:spMkLst>
            <pc:docMk/>
            <pc:sldMk cId="3449916773" sldId="439"/>
            <ac:spMk id="3" creationId="{5C783C77-2DE3-56AC-AE5E-F5E5DFA4A4BE}"/>
          </ac:spMkLst>
        </pc:spChg>
        <pc:spChg chg="add mod">
          <ac:chgData name="Kinfe Li" userId="f9f2895baf507229" providerId="LiveId" clId="{7331D458-E99F-E940-940C-9AD8E8218AB0}" dt="2025-01-10T17:21:28.935" v="2122" actId="2711"/>
          <ac:spMkLst>
            <pc:docMk/>
            <pc:sldMk cId="3449916773" sldId="439"/>
            <ac:spMk id="4" creationId="{10055DFF-2ABC-0615-5DD3-EF74FFF716C9}"/>
          </ac:spMkLst>
        </pc:spChg>
        <pc:spChg chg="add del mod">
          <ac:chgData name="Kinfe Li" userId="f9f2895baf507229" providerId="LiveId" clId="{7331D458-E99F-E940-940C-9AD8E8218AB0}" dt="2025-01-10T16:58:16.052" v="1621" actId="22"/>
          <ac:spMkLst>
            <pc:docMk/>
            <pc:sldMk cId="3449916773" sldId="439"/>
            <ac:spMk id="11" creationId="{AB03D91F-3E75-53B5-34BD-B38669DBF2AA}"/>
          </ac:spMkLst>
        </pc:spChg>
        <pc:spChg chg="add mod">
          <ac:chgData name="Kinfe Li" userId="f9f2895baf507229" providerId="LiveId" clId="{7331D458-E99F-E940-940C-9AD8E8218AB0}" dt="2025-01-10T17:21:40.083" v="2124" actId="2711"/>
          <ac:spMkLst>
            <pc:docMk/>
            <pc:sldMk cId="3449916773" sldId="439"/>
            <ac:spMk id="12" creationId="{BB286E89-62B3-B182-4094-A73EA211D167}"/>
          </ac:spMkLst>
        </pc:spChg>
        <pc:spChg chg="add mod">
          <ac:chgData name="Kinfe Li" userId="f9f2895baf507229" providerId="LiveId" clId="{7331D458-E99F-E940-940C-9AD8E8218AB0}" dt="2025-01-10T17:06:39.634" v="1766" actId="1076"/>
          <ac:spMkLst>
            <pc:docMk/>
            <pc:sldMk cId="3449916773" sldId="439"/>
            <ac:spMk id="13" creationId="{4163AB7C-8521-F10D-3A36-29A2F5C92055}"/>
          </ac:spMkLst>
        </pc:spChg>
        <pc:spChg chg="add mod">
          <ac:chgData name="Kinfe Li" userId="f9f2895baf507229" providerId="LiveId" clId="{7331D458-E99F-E940-940C-9AD8E8218AB0}" dt="2025-01-10T17:21:47.269" v="2126" actId="1076"/>
          <ac:spMkLst>
            <pc:docMk/>
            <pc:sldMk cId="3449916773" sldId="439"/>
            <ac:spMk id="14" creationId="{1FDCE2C3-B20D-3985-557A-506C9367DCDD}"/>
          </ac:spMkLst>
        </pc:spChg>
        <pc:spChg chg="add mod">
          <ac:chgData name="Kinfe Li" userId="f9f2895baf507229" providerId="LiveId" clId="{7331D458-E99F-E940-940C-9AD8E8218AB0}" dt="2025-01-10T17:21:32.550" v="2123" actId="2711"/>
          <ac:spMkLst>
            <pc:docMk/>
            <pc:sldMk cId="3449916773" sldId="439"/>
            <ac:spMk id="16" creationId="{2B351339-2953-EF22-8E2F-7E96FFEDC722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3449916773" sldId="439"/>
            <ac:spMk id="18" creationId="{F8C5B836-7517-E4F8-DC7C-818B8D9E5905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3449916773" sldId="439"/>
            <ac:spMk id="19" creationId="{CA11AE21-F036-A91F-3D58-69329F433D5E}"/>
          </ac:spMkLst>
        </pc:spChg>
        <pc:picChg chg="add mod">
          <ac:chgData name="Kinfe Li" userId="f9f2895baf507229" providerId="LiveId" clId="{7331D458-E99F-E940-940C-9AD8E8218AB0}" dt="2025-01-10T17:06:39.634" v="1766" actId="1076"/>
          <ac:picMkLst>
            <pc:docMk/>
            <pc:sldMk cId="3449916773" sldId="439"/>
            <ac:picMk id="5" creationId="{64892CA1-171D-13CF-2A84-ADB08D0F22E2}"/>
          </ac:picMkLst>
        </pc:picChg>
        <pc:picChg chg="add mod">
          <ac:chgData name="Kinfe Li" userId="f9f2895baf507229" providerId="LiveId" clId="{7331D458-E99F-E940-940C-9AD8E8218AB0}" dt="2025-01-10T17:06:39.634" v="1766" actId="1076"/>
          <ac:picMkLst>
            <pc:docMk/>
            <pc:sldMk cId="3449916773" sldId="439"/>
            <ac:picMk id="7" creationId="{E6A60269-F364-67F5-5D01-AE2A00907C19}"/>
          </ac:picMkLst>
        </pc:picChg>
        <pc:picChg chg="add mod">
          <ac:chgData name="Kinfe Li" userId="f9f2895baf507229" providerId="LiveId" clId="{7331D458-E99F-E940-940C-9AD8E8218AB0}" dt="2025-01-10T17:06:39.634" v="1766" actId="1076"/>
          <ac:picMkLst>
            <pc:docMk/>
            <pc:sldMk cId="3449916773" sldId="439"/>
            <ac:picMk id="8" creationId="{7DB4531C-6CD0-2448-7935-07FF6CEB53E2}"/>
          </ac:picMkLst>
        </pc:picChg>
        <pc:picChg chg="add mod">
          <ac:chgData name="Kinfe Li" userId="f9f2895baf507229" providerId="LiveId" clId="{7331D458-E99F-E940-940C-9AD8E8218AB0}" dt="2025-01-10T17:06:39.634" v="1766" actId="1076"/>
          <ac:picMkLst>
            <pc:docMk/>
            <pc:sldMk cId="3449916773" sldId="439"/>
            <ac:picMk id="9" creationId="{B1690896-763F-AB25-BBF1-DBDBA6A5C84C}"/>
          </ac:picMkLst>
        </pc:picChg>
        <pc:picChg chg="add mod">
          <ac:chgData name="Kinfe Li" userId="f9f2895baf507229" providerId="LiveId" clId="{7331D458-E99F-E940-940C-9AD8E8218AB0}" dt="2025-01-10T17:17:06.992" v="1911" actId="14100"/>
          <ac:picMkLst>
            <pc:docMk/>
            <pc:sldMk cId="3449916773" sldId="439"/>
            <ac:picMk id="15" creationId="{141BD9A1-2798-3EC4-2796-73C56EF612AF}"/>
          </ac:picMkLst>
        </pc:picChg>
        <pc:picChg chg="add mod">
          <ac:chgData name="Kinfe Li" userId="f9f2895baf507229" providerId="LiveId" clId="{7331D458-E99F-E940-940C-9AD8E8218AB0}" dt="2025-01-10T17:17:12.143" v="1914" actId="1076"/>
          <ac:picMkLst>
            <pc:docMk/>
            <pc:sldMk cId="3449916773" sldId="439"/>
            <ac:picMk id="17" creationId="{70AAECEE-3AC9-388A-40A8-9F692B81F590}"/>
          </ac:picMkLst>
        </pc:picChg>
      </pc:sldChg>
      <pc:sldChg chg="addSp delSp modSp add mod modNotesTx">
        <pc:chgData name="Kinfe Li" userId="f9f2895baf507229" providerId="LiveId" clId="{7331D458-E99F-E940-940C-9AD8E8218AB0}" dt="2025-01-11T01:58:23.612" v="6322" actId="20577"/>
        <pc:sldMkLst>
          <pc:docMk/>
          <pc:sldMk cId="2122470798" sldId="440"/>
        </pc:sldMkLst>
        <pc:spChg chg="mod">
          <ac:chgData name="Kinfe Li" userId="f9f2895baf507229" providerId="LiveId" clId="{7331D458-E99F-E940-940C-9AD8E8218AB0}" dt="2025-01-10T17:50:12.477" v="3514" actId="20577"/>
          <ac:spMkLst>
            <pc:docMk/>
            <pc:sldMk cId="2122470798" sldId="440"/>
            <ac:spMk id="2" creationId="{EFF94A7A-D973-BD67-E141-7919196B9E4C}"/>
          </ac:spMkLst>
        </pc:spChg>
        <pc:spChg chg="mod">
          <ac:chgData name="Kinfe Li" userId="f9f2895baf507229" providerId="LiveId" clId="{7331D458-E99F-E940-940C-9AD8E8218AB0}" dt="2025-01-10T17:34:26.137" v="2743" actId="12"/>
          <ac:spMkLst>
            <pc:docMk/>
            <pc:sldMk cId="2122470798" sldId="440"/>
            <ac:spMk id="4" creationId="{E95C678B-7AEF-F73F-EDF1-0DA363CA6431}"/>
          </ac:spMkLst>
        </pc:spChg>
        <pc:spChg chg="add mod">
          <ac:chgData name="Kinfe Li" userId="f9f2895baf507229" providerId="LiveId" clId="{7331D458-E99F-E940-940C-9AD8E8218AB0}" dt="2025-01-10T17:40:48.261" v="3284" actId="20577"/>
          <ac:spMkLst>
            <pc:docMk/>
            <pc:sldMk cId="2122470798" sldId="440"/>
            <ac:spMk id="10" creationId="{717A5F8A-4F92-0D60-70EA-9E83AABE5C3A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2122470798" sldId="440"/>
            <ac:spMk id="11" creationId="{CEF9FE35-F250-E85A-20A5-ADCA8FFC76AF}"/>
          </ac:spMkLst>
        </pc:spChg>
        <pc:spChg chg="del">
          <ac:chgData name="Kinfe Li" userId="f9f2895baf507229" providerId="LiveId" clId="{7331D458-E99F-E940-940C-9AD8E8218AB0}" dt="2025-01-10T17:18:21.151" v="2012" actId="478"/>
          <ac:spMkLst>
            <pc:docMk/>
            <pc:sldMk cId="2122470798" sldId="440"/>
            <ac:spMk id="12" creationId="{2446A0D1-BA46-58A7-FD47-2E09FEFA63E7}"/>
          </ac:spMkLst>
        </pc:spChg>
        <pc:spChg chg="del">
          <ac:chgData name="Kinfe Li" userId="f9f2895baf507229" providerId="LiveId" clId="{7331D458-E99F-E940-940C-9AD8E8218AB0}" dt="2025-01-10T17:18:21.151" v="2012" actId="478"/>
          <ac:spMkLst>
            <pc:docMk/>
            <pc:sldMk cId="2122470798" sldId="440"/>
            <ac:spMk id="13" creationId="{E87AFDF5-0206-EE86-5298-D7CE2F16EF25}"/>
          </ac:spMkLst>
        </pc:spChg>
        <pc:spChg chg="del">
          <ac:chgData name="Kinfe Li" userId="f9f2895baf507229" providerId="LiveId" clId="{7331D458-E99F-E940-940C-9AD8E8218AB0}" dt="2025-01-10T17:18:21.151" v="2012" actId="478"/>
          <ac:spMkLst>
            <pc:docMk/>
            <pc:sldMk cId="2122470798" sldId="440"/>
            <ac:spMk id="14" creationId="{199CAC94-A89B-1CD5-8D79-8852D10B876D}"/>
          </ac:spMkLst>
        </pc:spChg>
        <pc:spChg chg="del mod">
          <ac:chgData name="Kinfe Li" userId="f9f2895baf507229" providerId="LiveId" clId="{7331D458-E99F-E940-940C-9AD8E8218AB0}" dt="2025-01-10T17:18:24.494" v="2014" actId="478"/>
          <ac:spMkLst>
            <pc:docMk/>
            <pc:sldMk cId="2122470798" sldId="440"/>
            <ac:spMk id="16" creationId="{25A4FBC7-3E89-529D-30BD-CB69849BF7FE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2122470798" sldId="440"/>
            <ac:spMk id="18" creationId="{B3B47F41-CADC-DB82-9A02-55A8C9E3AA05}"/>
          </ac:spMkLst>
        </pc:spChg>
        <pc:picChg chg="add mod">
          <ac:chgData name="Kinfe Li" userId="f9f2895baf507229" providerId="LiveId" clId="{7331D458-E99F-E940-940C-9AD8E8218AB0}" dt="2025-01-10T17:34:05.250" v="2722" actId="1076"/>
          <ac:picMkLst>
            <pc:docMk/>
            <pc:sldMk cId="2122470798" sldId="440"/>
            <ac:picMk id="3" creationId="{5B317D29-34D1-7584-BAC2-FB238DCAF9A6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5" creationId="{5FF25F8A-7D75-69A5-836C-4AA0FECFB9A0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7" creationId="{12A115F9-4F1D-1F6D-70C0-8AEF55BE83B6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8" creationId="{503DF357-8D74-C34A-0A2A-37AB20D11E6A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9" creationId="{2784CE0D-5ABB-7BCC-4A91-2E6E5D325243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15" creationId="{B9C255DA-FB2B-0C41-732D-473E4C95F2D7}"/>
          </ac:picMkLst>
        </pc:picChg>
        <pc:picChg chg="del">
          <ac:chgData name="Kinfe Li" userId="f9f2895baf507229" providerId="LiveId" clId="{7331D458-E99F-E940-940C-9AD8E8218AB0}" dt="2025-01-10T17:18:21.151" v="2012" actId="478"/>
          <ac:picMkLst>
            <pc:docMk/>
            <pc:sldMk cId="2122470798" sldId="440"/>
            <ac:picMk id="17" creationId="{6F33C55A-3C73-644E-DCF3-7FCCC98129FC}"/>
          </ac:picMkLst>
        </pc:picChg>
      </pc:sldChg>
      <pc:sldChg chg="addSp delSp modSp add mod modNotesTx">
        <pc:chgData name="Kinfe Li" userId="f9f2895baf507229" providerId="LiveId" clId="{7331D458-E99F-E940-940C-9AD8E8218AB0}" dt="2025-01-10T18:44:10.205" v="5532"/>
        <pc:sldMkLst>
          <pc:docMk/>
          <pc:sldMk cId="2913348877" sldId="441"/>
        </pc:sldMkLst>
        <pc:spChg chg="mod">
          <ac:chgData name="Kinfe Li" userId="f9f2895baf507229" providerId="LiveId" clId="{7331D458-E99F-E940-940C-9AD8E8218AB0}" dt="2025-01-10T17:50:22.933" v="3527" actId="20577"/>
          <ac:spMkLst>
            <pc:docMk/>
            <pc:sldMk cId="2913348877" sldId="441"/>
            <ac:spMk id="2" creationId="{CA3F4F84-CF96-B578-6ACD-AECBC71DE56A}"/>
          </ac:spMkLst>
        </pc:spChg>
        <pc:spChg chg="del mod">
          <ac:chgData name="Kinfe Li" userId="f9f2895baf507229" providerId="LiveId" clId="{7331D458-E99F-E940-940C-9AD8E8218AB0}" dt="2025-01-10T17:49:24.023" v="3470" actId="478"/>
          <ac:spMkLst>
            <pc:docMk/>
            <pc:sldMk cId="2913348877" sldId="441"/>
            <ac:spMk id="4" creationId="{EEC1098C-A387-D4A4-BDA6-553A76293673}"/>
          </ac:spMkLst>
        </pc:spChg>
        <pc:spChg chg="add del">
          <ac:chgData name="Kinfe Li" userId="f9f2895baf507229" providerId="LiveId" clId="{7331D458-E99F-E940-940C-9AD8E8218AB0}" dt="2025-01-10T17:43:09.236" v="3322" actId="22"/>
          <ac:spMkLst>
            <pc:docMk/>
            <pc:sldMk cId="2913348877" sldId="441"/>
            <ac:spMk id="7" creationId="{990D308E-4DB2-80A5-C774-9740619AFB7A}"/>
          </ac:spMkLst>
        </pc:spChg>
        <pc:spChg chg="add mod">
          <ac:chgData name="Kinfe Li" userId="f9f2895baf507229" providerId="LiveId" clId="{7331D458-E99F-E940-940C-9AD8E8218AB0}" dt="2025-01-10T17:53:48.791" v="3662" actId="1076"/>
          <ac:spMkLst>
            <pc:docMk/>
            <pc:sldMk cId="2913348877" sldId="441"/>
            <ac:spMk id="9" creationId="{F8048E9D-0B05-A8D2-C13D-E7FADFF058A7}"/>
          </ac:spMkLst>
        </pc:spChg>
        <pc:spChg chg="del">
          <ac:chgData name="Kinfe Li" userId="f9f2895baf507229" providerId="LiveId" clId="{7331D458-E99F-E940-940C-9AD8E8218AB0}" dt="2025-01-10T17:41:17.627" v="3293" actId="478"/>
          <ac:spMkLst>
            <pc:docMk/>
            <pc:sldMk cId="2913348877" sldId="441"/>
            <ac:spMk id="10" creationId="{7F50048D-902C-E27D-0A1D-6196AB926B62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2913348877" sldId="441"/>
            <ac:spMk id="11" creationId="{0C842C24-F793-6D7C-DA66-9AEC4D81CE06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2913348877" sldId="441"/>
            <ac:spMk id="12" creationId="{5A7C2CB5-73C7-A265-01E9-05E873406968}"/>
          </ac:spMkLst>
        </pc:spChg>
        <pc:picChg chg="del">
          <ac:chgData name="Kinfe Li" userId="f9f2895baf507229" providerId="LiveId" clId="{7331D458-E99F-E940-940C-9AD8E8218AB0}" dt="2025-01-10T17:41:18.984" v="3294" actId="478"/>
          <ac:picMkLst>
            <pc:docMk/>
            <pc:sldMk cId="2913348877" sldId="441"/>
            <ac:picMk id="3" creationId="{FC1C9FBE-E992-7CFE-84E5-5F6DA0FD7388}"/>
          </ac:picMkLst>
        </pc:picChg>
        <pc:picChg chg="add mod">
          <ac:chgData name="Kinfe Li" userId="f9f2895baf507229" providerId="LiveId" clId="{7331D458-E99F-E940-940C-9AD8E8218AB0}" dt="2025-01-10T17:49:30.867" v="3473" actId="1076"/>
          <ac:picMkLst>
            <pc:docMk/>
            <pc:sldMk cId="2913348877" sldId="441"/>
            <ac:picMk id="8" creationId="{B1A47940-B931-5AE8-1A2F-06948A71AB0A}"/>
          </ac:picMkLst>
        </pc:picChg>
      </pc:sldChg>
      <pc:sldChg chg="addSp delSp modSp add mod modNotesTx">
        <pc:chgData name="Kinfe Li" userId="f9f2895baf507229" providerId="LiveId" clId="{7331D458-E99F-E940-940C-9AD8E8218AB0}" dt="2025-01-10T18:44:10.205" v="5532"/>
        <pc:sldMkLst>
          <pc:docMk/>
          <pc:sldMk cId="1504636601" sldId="442"/>
        </pc:sldMkLst>
        <pc:spChg chg="mod">
          <ac:chgData name="Kinfe Li" userId="f9f2895baf507229" providerId="LiveId" clId="{7331D458-E99F-E940-940C-9AD8E8218AB0}" dt="2025-01-10T17:54:22.459" v="3683" actId="20577"/>
          <ac:spMkLst>
            <pc:docMk/>
            <pc:sldMk cId="1504636601" sldId="442"/>
            <ac:spMk id="2" creationId="{29FEC57A-0004-E2BF-4B2D-9AC4E2736946}"/>
          </ac:spMkLst>
        </pc:spChg>
        <pc:spChg chg="mod">
          <ac:chgData name="Kinfe Li" userId="f9f2895baf507229" providerId="LiveId" clId="{7331D458-E99F-E940-940C-9AD8E8218AB0}" dt="2025-01-10T18:03:32.056" v="3926" actId="20577"/>
          <ac:spMkLst>
            <pc:docMk/>
            <pc:sldMk cId="1504636601" sldId="442"/>
            <ac:spMk id="4" creationId="{8E850003-9281-37DD-AA48-EC18F9D70E18}"/>
          </ac:spMkLst>
        </pc:spChg>
        <pc:spChg chg="add del">
          <ac:chgData name="Kinfe Li" userId="f9f2895baf507229" providerId="LiveId" clId="{7331D458-E99F-E940-940C-9AD8E8218AB0}" dt="2025-01-10T17:56:16.632" v="3686" actId="22"/>
          <ac:spMkLst>
            <pc:docMk/>
            <pc:sldMk cId="1504636601" sldId="442"/>
            <ac:spMk id="5" creationId="{0D6F6C27-EF7B-DF4A-3EA8-18D402CE7AE3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1504636601" sldId="442"/>
            <ac:spMk id="9" creationId="{1C3E0916-DC7D-08B1-8483-C1A03B9D1B24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1504636601" sldId="442"/>
            <ac:spMk id="10" creationId="{FBAF90F9-6774-5286-5B98-A63213E3395E}"/>
          </ac:spMkLst>
        </pc:spChg>
        <pc:picChg chg="add mod">
          <ac:chgData name="Kinfe Li" userId="f9f2895baf507229" providerId="LiveId" clId="{7331D458-E99F-E940-940C-9AD8E8218AB0}" dt="2025-01-10T18:02:00.600" v="3839" actId="1076"/>
          <ac:picMkLst>
            <pc:docMk/>
            <pc:sldMk cId="1504636601" sldId="442"/>
            <ac:picMk id="7" creationId="{7268FB06-A083-A565-105B-0A09751EFE9C}"/>
          </ac:picMkLst>
        </pc:picChg>
        <pc:picChg chg="add mod">
          <ac:chgData name="Kinfe Li" userId="f9f2895baf507229" providerId="LiveId" clId="{7331D458-E99F-E940-940C-9AD8E8218AB0}" dt="2025-01-10T17:58:16.130" v="3723" actId="1076"/>
          <ac:picMkLst>
            <pc:docMk/>
            <pc:sldMk cId="1504636601" sldId="442"/>
            <ac:picMk id="8" creationId="{57E4AAC6-4FED-F8BC-93AE-5E25592C48E0}"/>
          </ac:picMkLst>
        </pc:picChg>
      </pc:sldChg>
      <pc:sldChg chg="addSp modSp add mod modNotesTx">
        <pc:chgData name="Kinfe Li" userId="f9f2895baf507229" providerId="LiveId" clId="{7331D458-E99F-E940-940C-9AD8E8218AB0}" dt="2025-01-11T01:36:43.356" v="5979" actId="207"/>
        <pc:sldMkLst>
          <pc:docMk/>
          <pc:sldMk cId="1675029297" sldId="443"/>
        </pc:sldMkLst>
        <pc:spChg chg="mod">
          <ac:chgData name="Kinfe Li" userId="f9f2895baf507229" providerId="LiveId" clId="{7331D458-E99F-E940-940C-9AD8E8218AB0}" dt="2025-01-10T17:41:41.099" v="3319" actId="20577"/>
          <ac:spMkLst>
            <pc:docMk/>
            <pc:sldMk cId="1675029297" sldId="443"/>
            <ac:spMk id="2" creationId="{171C8D0D-B517-66E2-168E-FA92B66E79C1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1675029297" sldId="443"/>
            <ac:spMk id="3" creationId="{BF691C75-1641-6375-3ACC-EE323E35E6D9}"/>
          </ac:spMkLst>
        </pc:spChg>
        <pc:spChg chg="mod">
          <ac:chgData name="Kinfe Li" userId="f9f2895baf507229" providerId="LiveId" clId="{7331D458-E99F-E940-940C-9AD8E8218AB0}" dt="2025-01-11T01:36:43.356" v="5979" actId="207"/>
          <ac:spMkLst>
            <pc:docMk/>
            <pc:sldMk cId="1675029297" sldId="443"/>
            <ac:spMk id="4" creationId="{FCBD0EB2-136B-CB0E-0F2A-455282212302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1675029297" sldId="443"/>
            <ac:spMk id="5" creationId="{0F90B997-237C-5A6F-075F-8C928024B506}"/>
          </ac:spMkLst>
        </pc:spChg>
      </pc:sldChg>
      <pc:sldChg chg="addSp delSp modSp add mod modNotesTx">
        <pc:chgData name="Kinfe Li" userId="f9f2895baf507229" providerId="LiveId" clId="{7331D458-E99F-E940-940C-9AD8E8218AB0}" dt="2025-01-10T18:44:10.205" v="5532"/>
        <pc:sldMkLst>
          <pc:docMk/>
          <pc:sldMk cId="773574530" sldId="444"/>
        </pc:sldMkLst>
        <pc:spChg chg="mod">
          <ac:chgData name="Kinfe Li" userId="f9f2895baf507229" providerId="LiveId" clId="{7331D458-E99F-E940-940C-9AD8E8218AB0}" dt="2025-01-10T18:25:32.624" v="4828" actId="20577"/>
          <ac:spMkLst>
            <pc:docMk/>
            <pc:sldMk cId="773574530" sldId="444"/>
            <ac:spMk id="2" creationId="{32DFFD61-AC4A-1383-5A31-5BFAE3D73F1C}"/>
          </ac:spMkLst>
        </pc:spChg>
        <pc:spChg chg="mod">
          <ac:chgData name="Kinfe Li" userId="f9f2895baf507229" providerId="LiveId" clId="{7331D458-E99F-E940-940C-9AD8E8218AB0}" dt="2025-01-10T18:37:05.417" v="5375" actId="20577"/>
          <ac:spMkLst>
            <pc:docMk/>
            <pc:sldMk cId="773574530" sldId="444"/>
            <ac:spMk id="4" creationId="{C456A9F2-3862-FDCA-00B2-609E606F88F6}"/>
          </ac:spMkLst>
        </pc:spChg>
        <pc:spChg chg="add del">
          <ac:chgData name="Kinfe Li" userId="f9f2895baf507229" providerId="LiveId" clId="{7331D458-E99F-E940-940C-9AD8E8218AB0}" dt="2025-01-10T18:27:16.548" v="4864" actId="22"/>
          <ac:spMkLst>
            <pc:docMk/>
            <pc:sldMk cId="773574530" sldId="444"/>
            <ac:spMk id="5" creationId="{D2E3017B-71AE-0406-881E-4D241993CCD9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773574530" sldId="444"/>
            <ac:spMk id="11" creationId="{8CFA7C38-18F6-26C4-991E-42C8CF48D5D1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773574530" sldId="444"/>
            <ac:spMk id="12" creationId="{586381BF-1B81-7F18-BF8C-40DCB9D70C33}"/>
          </ac:spMkLst>
        </pc:spChg>
        <pc:picChg chg="add mod">
          <ac:chgData name="Kinfe Li" userId="f9f2895baf507229" providerId="LiveId" clId="{7331D458-E99F-E940-940C-9AD8E8218AB0}" dt="2025-01-10T18:30:51.471" v="5079" actId="1076"/>
          <ac:picMkLst>
            <pc:docMk/>
            <pc:sldMk cId="773574530" sldId="444"/>
            <ac:picMk id="7" creationId="{4ACA8F49-72DA-D0B3-9390-3F89F8759FAC}"/>
          </ac:picMkLst>
        </pc:picChg>
        <pc:picChg chg="add del mod">
          <ac:chgData name="Kinfe Li" userId="f9f2895baf507229" providerId="LiveId" clId="{7331D458-E99F-E940-940C-9AD8E8218AB0}" dt="2025-01-10T18:32:27.899" v="5134" actId="478"/>
          <ac:picMkLst>
            <pc:docMk/>
            <pc:sldMk cId="773574530" sldId="444"/>
            <ac:picMk id="8" creationId="{0B813D84-E7AC-85EF-B532-C3BE5793931A}"/>
          </ac:picMkLst>
        </pc:picChg>
        <pc:picChg chg="add mod">
          <ac:chgData name="Kinfe Li" userId="f9f2895baf507229" providerId="LiveId" clId="{7331D458-E99F-E940-940C-9AD8E8218AB0}" dt="2025-01-10T18:32:36.231" v="5138" actId="1076"/>
          <ac:picMkLst>
            <pc:docMk/>
            <pc:sldMk cId="773574530" sldId="444"/>
            <ac:picMk id="9" creationId="{15D6AE8B-96E0-D5D1-EBEF-133B9CBD4DE8}"/>
          </ac:picMkLst>
        </pc:picChg>
        <pc:picChg chg="add mod">
          <ac:chgData name="Kinfe Li" userId="f9f2895baf507229" providerId="LiveId" clId="{7331D458-E99F-E940-940C-9AD8E8218AB0}" dt="2025-01-10T18:32:52.346" v="5160" actId="1076"/>
          <ac:picMkLst>
            <pc:docMk/>
            <pc:sldMk cId="773574530" sldId="444"/>
            <ac:picMk id="10" creationId="{15838B66-25D1-2E6F-E342-AAD7988BCC9D}"/>
          </ac:picMkLst>
        </pc:picChg>
      </pc:sldChg>
      <pc:sldChg chg="addSp delSp modSp add mod modNotesTx">
        <pc:chgData name="Kinfe Li" userId="f9f2895baf507229" providerId="LiveId" clId="{7331D458-E99F-E940-940C-9AD8E8218AB0}" dt="2025-01-10T18:44:10.205" v="5532"/>
        <pc:sldMkLst>
          <pc:docMk/>
          <pc:sldMk cId="3462073918" sldId="445"/>
        </pc:sldMkLst>
        <pc:spChg chg="mod">
          <ac:chgData name="Kinfe Li" userId="f9f2895baf507229" providerId="LiveId" clId="{7331D458-E99F-E940-940C-9AD8E8218AB0}" dt="2025-01-10T18:06:31.589" v="3950" actId="20577"/>
          <ac:spMkLst>
            <pc:docMk/>
            <pc:sldMk cId="3462073918" sldId="445"/>
            <ac:spMk id="2" creationId="{C9F62EB0-23A4-E0F8-25A8-7286BA8F838D}"/>
          </ac:spMkLst>
        </pc:spChg>
        <pc:spChg chg="mod">
          <ac:chgData name="Kinfe Li" userId="f9f2895baf507229" providerId="LiveId" clId="{7331D458-E99F-E940-940C-9AD8E8218AB0}" dt="2025-01-10T18:08:01.424" v="4055" actId="207"/>
          <ac:spMkLst>
            <pc:docMk/>
            <pc:sldMk cId="3462073918" sldId="445"/>
            <ac:spMk id="4" creationId="{570B49D8-2C30-FEC7-2D00-AEAFC5BEEBC5}"/>
          </ac:spMkLst>
        </pc:spChg>
        <pc:spChg chg="add mod">
          <ac:chgData name="Kinfe Li" userId="f9f2895baf507229" providerId="LiveId" clId="{7331D458-E99F-E940-940C-9AD8E8218AB0}" dt="2025-01-10T18:15:47.042" v="4517" actId="1582"/>
          <ac:spMkLst>
            <pc:docMk/>
            <pc:sldMk cId="3462073918" sldId="445"/>
            <ac:spMk id="5" creationId="{E8AA50C9-D67C-863D-E0F7-9DB840669420}"/>
          </ac:spMkLst>
        </pc:spChg>
        <pc:spChg chg="add mod">
          <ac:chgData name="Kinfe Li" userId="f9f2895baf507229" providerId="LiveId" clId="{7331D458-E99F-E940-940C-9AD8E8218AB0}" dt="2025-01-10T18:15:53.315" v="4519" actId="1076"/>
          <ac:spMkLst>
            <pc:docMk/>
            <pc:sldMk cId="3462073918" sldId="445"/>
            <ac:spMk id="9" creationId="{A9C11840-68A1-AB3E-8221-6547365F497E}"/>
          </ac:spMkLst>
        </pc:spChg>
        <pc:spChg chg="add mod">
          <ac:chgData name="Kinfe Li" userId="f9f2895baf507229" providerId="LiveId" clId="{7331D458-E99F-E940-940C-9AD8E8218AB0}" dt="2025-01-10T18:21:54.872" v="4739" actId="20577"/>
          <ac:spMkLst>
            <pc:docMk/>
            <pc:sldMk cId="3462073918" sldId="445"/>
            <ac:spMk id="10" creationId="{70F5111D-66C0-9268-4585-E357A90E8AF4}"/>
          </ac:spMkLst>
        </pc:spChg>
        <pc:spChg chg="add mod">
          <ac:chgData name="Kinfe Li" userId="f9f2895baf507229" providerId="LiveId" clId="{7331D458-E99F-E940-940C-9AD8E8218AB0}" dt="2025-01-10T18:43:21.899" v="5529"/>
          <ac:spMkLst>
            <pc:docMk/>
            <pc:sldMk cId="3462073918" sldId="445"/>
            <ac:spMk id="15" creationId="{4CF678C3-76F8-DCD5-E90A-CFE737F22F43}"/>
          </ac:spMkLst>
        </pc:spChg>
        <pc:spChg chg="add mod">
          <ac:chgData name="Kinfe Li" userId="f9f2895baf507229" providerId="LiveId" clId="{7331D458-E99F-E940-940C-9AD8E8218AB0}" dt="2025-01-10T18:44:10.205" v="5532"/>
          <ac:spMkLst>
            <pc:docMk/>
            <pc:sldMk cId="3462073918" sldId="445"/>
            <ac:spMk id="16" creationId="{E6F894BA-39A1-EBAD-B7A7-DF4D682B7142}"/>
          </ac:spMkLst>
        </pc:spChg>
        <pc:picChg chg="add mod">
          <ac:chgData name="Kinfe Li" userId="f9f2895baf507229" providerId="LiveId" clId="{7331D458-E99F-E940-940C-9AD8E8218AB0}" dt="2025-01-10T18:08:38.623" v="4059" actId="1076"/>
          <ac:picMkLst>
            <pc:docMk/>
            <pc:sldMk cId="3462073918" sldId="445"/>
            <ac:picMk id="3" creationId="{86D48653-CC42-1D40-1C27-15FA58290F35}"/>
          </ac:picMkLst>
        </pc:picChg>
        <pc:picChg chg="del">
          <ac:chgData name="Kinfe Li" userId="f9f2895baf507229" providerId="LiveId" clId="{7331D458-E99F-E940-940C-9AD8E8218AB0}" dt="2025-01-10T18:06:33.655" v="3951" actId="478"/>
          <ac:picMkLst>
            <pc:docMk/>
            <pc:sldMk cId="3462073918" sldId="445"/>
            <ac:picMk id="7" creationId="{806C7013-9C23-7E63-5077-44AC84766417}"/>
          </ac:picMkLst>
        </pc:picChg>
        <pc:picChg chg="del">
          <ac:chgData name="Kinfe Li" userId="f9f2895baf507229" providerId="LiveId" clId="{7331D458-E99F-E940-940C-9AD8E8218AB0}" dt="2025-01-10T18:06:34.150" v="3952" actId="478"/>
          <ac:picMkLst>
            <pc:docMk/>
            <pc:sldMk cId="3462073918" sldId="445"/>
            <ac:picMk id="8" creationId="{7A8B755D-D200-424A-A837-7819A1ABD93B}"/>
          </ac:picMkLst>
        </pc:picChg>
        <pc:picChg chg="add mod">
          <ac:chgData name="Kinfe Li" userId="f9f2895baf507229" providerId="LiveId" clId="{7331D458-E99F-E940-940C-9AD8E8218AB0}" dt="2025-01-10T18:22:09.057" v="4741" actId="1076"/>
          <ac:picMkLst>
            <pc:docMk/>
            <pc:sldMk cId="3462073918" sldId="445"/>
            <ac:picMk id="11" creationId="{9B2F91DB-FDB3-07CB-723A-67476C7B372F}"/>
          </ac:picMkLst>
        </pc:picChg>
        <pc:picChg chg="add mod">
          <ac:chgData name="Kinfe Li" userId="f9f2895baf507229" providerId="LiveId" clId="{7331D458-E99F-E940-940C-9AD8E8218AB0}" dt="2025-01-10T18:22:28.114" v="4743" actId="1076"/>
          <ac:picMkLst>
            <pc:docMk/>
            <pc:sldMk cId="3462073918" sldId="445"/>
            <ac:picMk id="12" creationId="{8193A008-74B0-2B31-6246-5C5AF03B9630}"/>
          </ac:picMkLst>
        </pc:picChg>
        <pc:picChg chg="add">
          <ac:chgData name="Kinfe Li" userId="f9f2895baf507229" providerId="LiveId" clId="{7331D458-E99F-E940-940C-9AD8E8218AB0}" dt="2025-01-10T18:22:36.616" v="4744"/>
          <ac:picMkLst>
            <pc:docMk/>
            <pc:sldMk cId="3462073918" sldId="445"/>
            <ac:picMk id="13" creationId="{C25C3CFD-BF3F-3C73-0AD0-FE4AADD31F3E}"/>
          </ac:picMkLst>
        </pc:picChg>
        <pc:picChg chg="add mod">
          <ac:chgData name="Kinfe Li" userId="f9f2895baf507229" providerId="LiveId" clId="{7331D458-E99F-E940-940C-9AD8E8218AB0}" dt="2025-01-10T18:22:47.944" v="4750" actId="1076"/>
          <ac:picMkLst>
            <pc:docMk/>
            <pc:sldMk cId="3462073918" sldId="445"/>
            <ac:picMk id="14" creationId="{78CA430A-640C-746D-2EBF-6ED2AE27B1AD}"/>
          </ac:picMkLst>
        </pc:picChg>
      </pc:sldChg>
      <pc:sldChg chg="addSp modSp add mod modNotesTx">
        <pc:chgData name="Kinfe Li" userId="f9f2895baf507229" providerId="LiveId" clId="{7331D458-E99F-E940-940C-9AD8E8218AB0}" dt="2025-01-11T01:18:04.366" v="5917" actId="20577"/>
        <pc:sldMkLst>
          <pc:docMk/>
          <pc:sldMk cId="2051137256" sldId="446"/>
        </pc:sldMkLst>
        <pc:spChg chg="mod">
          <ac:chgData name="Kinfe Li" userId="f9f2895baf507229" providerId="LiveId" clId="{7331D458-E99F-E940-940C-9AD8E8218AB0}" dt="2025-01-11T01:17:26.352" v="5817" actId="20577"/>
          <ac:spMkLst>
            <pc:docMk/>
            <pc:sldMk cId="2051137256" sldId="446"/>
            <ac:spMk id="4" creationId="{06D3B40D-C65C-19D5-18D1-B9BD8DAE051E}"/>
          </ac:spMkLst>
        </pc:spChg>
        <pc:picChg chg="add mod">
          <ac:chgData name="Kinfe Li" userId="f9f2895baf507229" providerId="LiveId" clId="{7331D458-E99F-E940-940C-9AD8E8218AB0}" dt="2025-01-11T01:08:09.464" v="5646" actId="1076"/>
          <ac:picMkLst>
            <pc:docMk/>
            <pc:sldMk cId="2051137256" sldId="446"/>
            <ac:picMk id="3" creationId="{9E356685-13AE-3BB5-6DDE-51FD553FA285}"/>
          </ac:picMkLst>
        </pc:picChg>
        <pc:picChg chg="add mod">
          <ac:chgData name="Kinfe Li" userId="f9f2895baf507229" providerId="LiveId" clId="{7331D458-E99F-E940-940C-9AD8E8218AB0}" dt="2025-01-11T01:17:29.969" v="5818" actId="1076"/>
          <ac:picMkLst>
            <pc:docMk/>
            <pc:sldMk cId="2051137256" sldId="446"/>
            <ac:picMk id="7" creationId="{93FF1C54-0D64-4D77-3276-1836ABBC4199}"/>
          </ac:picMkLst>
        </pc:picChg>
      </pc:sldChg>
      <pc:sldChg chg="addSp delSp modSp add mod modNotesTx">
        <pc:chgData name="Kinfe Li" userId="f9f2895baf507229" providerId="LiveId" clId="{7331D458-E99F-E940-940C-9AD8E8218AB0}" dt="2025-01-11T01:51:04.058" v="6271" actId="14100"/>
        <pc:sldMkLst>
          <pc:docMk/>
          <pc:sldMk cId="979975634" sldId="447"/>
        </pc:sldMkLst>
        <pc:spChg chg="mod">
          <ac:chgData name="Kinfe Li" userId="f9f2895baf507229" providerId="LiveId" clId="{7331D458-E99F-E940-940C-9AD8E8218AB0}" dt="2025-01-11T01:50:22.267" v="6255" actId="20577"/>
          <ac:spMkLst>
            <pc:docMk/>
            <pc:sldMk cId="979975634" sldId="447"/>
            <ac:spMk id="4" creationId="{EFB8B312-C26D-8E7C-EA9C-558E7CC85248}"/>
          </ac:spMkLst>
        </pc:spChg>
        <pc:picChg chg="del">
          <ac:chgData name="Kinfe Li" userId="f9f2895baf507229" providerId="LiveId" clId="{7331D458-E99F-E940-940C-9AD8E8218AB0}" dt="2025-01-11T01:32:48.668" v="5920" actId="478"/>
          <ac:picMkLst>
            <pc:docMk/>
            <pc:sldMk cId="979975634" sldId="447"/>
            <ac:picMk id="3" creationId="{94B8D754-1592-3664-071C-A01199A494CB}"/>
          </ac:picMkLst>
        </pc:picChg>
        <pc:picChg chg="del">
          <ac:chgData name="Kinfe Li" userId="f9f2895baf507229" providerId="LiveId" clId="{7331D458-E99F-E940-940C-9AD8E8218AB0}" dt="2025-01-11T01:32:49.085" v="5921" actId="478"/>
          <ac:picMkLst>
            <pc:docMk/>
            <pc:sldMk cId="979975634" sldId="447"/>
            <ac:picMk id="7" creationId="{95E240F0-156C-B0F1-35AA-74DCA476429D}"/>
          </ac:picMkLst>
        </pc:picChg>
        <pc:picChg chg="add mod">
          <ac:chgData name="Kinfe Li" userId="f9f2895baf507229" providerId="LiveId" clId="{7331D458-E99F-E940-940C-9AD8E8218AB0}" dt="2025-01-11T01:50:59.510" v="6269" actId="1076"/>
          <ac:picMkLst>
            <pc:docMk/>
            <pc:sldMk cId="979975634" sldId="447"/>
            <ac:picMk id="8" creationId="{EB22850A-428B-6F99-52E9-8619D5851508}"/>
          </ac:picMkLst>
        </pc:picChg>
        <pc:picChg chg="add mod">
          <ac:chgData name="Kinfe Li" userId="f9f2895baf507229" providerId="LiveId" clId="{7331D458-E99F-E940-940C-9AD8E8218AB0}" dt="2025-01-11T01:51:01.097" v="6270" actId="1076"/>
          <ac:picMkLst>
            <pc:docMk/>
            <pc:sldMk cId="979975634" sldId="447"/>
            <ac:picMk id="9" creationId="{0E2BD361-9A58-2952-8302-103ABD9CB720}"/>
          </ac:picMkLst>
        </pc:picChg>
        <pc:picChg chg="add mod">
          <ac:chgData name="Kinfe Li" userId="f9f2895baf507229" providerId="LiveId" clId="{7331D458-E99F-E940-940C-9AD8E8218AB0}" dt="2025-01-11T01:51:04.058" v="6271" actId="14100"/>
          <ac:picMkLst>
            <pc:docMk/>
            <pc:sldMk cId="979975634" sldId="447"/>
            <ac:picMk id="10" creationId="{50EFC28D-8F81-CD98-036E-4340A26D5EB6}"/>
          </ac:picMkLst>
        </pc:picChg>
      </pc:sldChg>
    </pc:docChg>
  </pc:docChgLst>
  <pc:docChgLst>
    <pc:chgData name="Kinfe Li" userId="f9f2895baf507229" providerId="LiveId" clId="{0E003524-0C01-BE4D-A58C-3C1BDEC6E65E}"/>
    <pc:docChg chg="undo custSel addSld delSld modSld addSection delSection modSection">
      <pc:chgData name="Kinfe Li" userId="f9f2895baf507229" providerId="LiveId" clId="{0E003524-0C01-BE4D-A58C-3C1BDEC6E65E}" dt="2024-08-07T14:20:42.460" v="100" actId="1582"/>
      <pc:docMkLst>
        <pc:docMk/>
      </pc:docMkLst>
      <pc:sldChg chg="addSp modSp new del">
        <pc:chgData name="Kinfe Li" userId="f9f2895baf507229" providerId="LiveId" clId="{0E003524-0C01-BE4D-A58C-3C1BDEC6E65E}" dt="2024-08-07T06:50:28.100" v="2" actId="2696"/>
        <pc:sldMkLst>
          <pc:docMk/>
          <pc:sldMk cId="2611032768" sldId="256"/>
        </pc:sldMkLst>
      </pc:sldChg>
      <pc:sldChg chg="modSp add mod">
        <pc:chgData name="Kinfe Li" userId="f9f2895baf507229" providerId="LiveId" clId="{0E003524-0C01-BE4D-A58C-3C1BDEC6E65E}" dt="2024-08-07T06:56:04.554" v="40" actId="14100"/>
        <pc:sldMkLst>
          <pc:docMk/>
          <pc:sldMk cId="0" sldId="436"/>
        </pc:sldMkLst>
      </pc:sldChg>
      <pc:sldChg chg="addSp delSp modSp new mod">
        <pc:chgData name="Kinfe Li" userId="f9f2895baf507229" providerId="LiveId" clId="{0E003524-0C01-BE4D-A58C-3C1BDEC6E65E}" dt="2024-08-07T14:20:42.460" v="100" actId="1582"/>
        <pc:sldMkLst>
          <pc:docMk/>
          <pc:sldMk cId="3538603016" sldId="437"/>
        </pc:sldMkLst>
      </pc:sldChg>
      <pc:sldChg chg="modSp add del modNotes">
        <pc:chgData name="Kinfe Li" userId="f9f2895baf507229" providerId="LiveId" clId="{0E003524-0C01-BE4D-A58C-3C1BDEC6E65E}" dt="2024-08-07T14:17:19.806" v="84" actId="2696"/>
        <pc:sldMkLst>
          <pc:docMk/>
          <pc:sldMk cId="1168579102" sldId="438"/>
        </pc:sldMkLst>
      </pc:sldChg>
      <pc:sldChg chg="add del">
        <pc:chgData name="Kinfe Li" userId="f9f2895baf507229" providerId="LiveId" clId="{0E003524-0C01-BE4D-A58C-3C1BDEC6E65E}" dt="2024-08-07T14:18:30.981" v="92" actId="2696"/>
        <pc:sldMkLst>
          <pc:docMk/>
          <pc:sldMk cId="2004559413" sldId="438"/>
        </pc:sldMkLst>
      </pc:sldChg>
      <pc:sldChg chg="modSp add del">
        <pc:chgData name="Kinfe Li" userId="f9f2895baf507229" providerId="LiveId" clId="{0E003524-0C01-BE4D-A58C-3C1BDEC6E65E}" dt="2024-08-07T14:00:42.425" v="66" actId="2696"/>
        <pc:sldMkLst>
          <pc:docMk/>
          <pc:sldMk cId="2083789615" sldId="439"/>
        </pc:sldMkLst>
      </pc:sldChg>
    </pc:docChg>
  </pc:docChgLst>
  <pc:docChgLst>
    <pc:chgData name="Kinfe Li" userId="f9f2895baf507229" providerId="LiveId" clId="{17BA3C59-D39E-4C0D-ADCC-D55B441F4817}"/>
    <pc:docChg chg="undo custSel modSld">
      <pc:chgData name="Kinfe Li" userId="f9f2895baf507229" providerId="LiveId" clId="{17BA3C59-D39E-4C0D-ADCC-D55B441F4817}" dt="2024-09-07T13:16:21.460" v="8" actId="122"/>
      <pc:docMkLst>
        <pc:docMk/>
      </pc:docMkLst>
      <pc:sldChg chg="modSp mod">
        <pc:chgData name="Kinfe Li" userId="f9f2895baf507229" providerId="LiveId" clId="{17BA3C59-D39E-4C0D-ADCC-D55B441F4817}" dt="2024-09-07T13:16:21.460" v="8" actId="122"/>
        <pc:sldMkLst>
          <pc:docMk/>
          <pc:sldMk cId="0" sldId="436"/>
        </pc:sldMkLst>
      </pc:sldChg>
      <pc:sldChg chg="addSp delSp modSp mod modClrScheme chgLayout">
        <pc:chgData name="Kinfe Li" userId="f9f2895baf507229" providerId="LiveId" clId="{17BA3C59-D39E-4C0D-ADCC-D55B441F4817}" dt="2024-09-07T13:15:08.297" v="5" actId="700"/>
        <pc:sldMkLst>
          <pc:docMk/>
          <pc:sldMk cId="3538603016" sldId="437"/>
        </pc:sldMkLst>
      </pc:sldChg>
    </pc:docChg>
  </pc:docChgLst>
  <pc:docChgLst>
    <pc:chgData name="Kinfe Li" userId="f9f2895baf507229" providerId="LiveId" clId="{A49B306E-86FE-4191-86AA-23EE790BC268}"/>
    <pc:docChg chg="modSld">
      <pc:chgData name="Kinfe Li" userId="f9f2895baf507229" providerId="LiveId" clId="{A49B306E-86FE-4191-86AA-23EE790BC268}" dt="2024-09-07T13:17:28.952" v="18" actId="14100"/>
      <pc:docMkLst>
        <pc:docMk/>
      </pc:docMkLst>
      <pc:sldChg chg="modSp mod">
        <pc:chgData name="Kinfe Li" userId="f9f2895baf507229" providerId="LiveId" clId="{A49B306E-86FE-4191-86AA-23EE790BC268}" dt="2024-09-07T13:17:28.952" v="18" actId="14100"/>
        <pc:sldMkLst>
          <pc:docMk/>
          <pc:sldMk cId="3538603016" sldId="43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167023-08F9-4776-BB9E-2A98E28A5A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4ECB8-568D-59EB-088F-A06FDABFF1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52FCF6-1DF6-254A-93B0-030AAB04B46E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99DD3-AC1C-BE61-3234-C99382B35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16B9F-FE58-02D0-7E0C-2A6DDE26AD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5F921D-C311-F04D-94EF-2E6F5DCFE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12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AE592-18FB-BE4A-BE72-F66BE0552A5A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527DA7-0877-E947-9D9D-91D4E5B50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2214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787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823CD-78D3-201F-75C8-E8287951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EE895-9FEE-A494-D758-2FE26D4F3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E7B561-F6BE-2E7E-0A3F-29B82E9163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其他并行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﻿pp</a:t>
            </a:r>
            <a:r>
              <a:rPr lang="ja-JP" altLang="en-US"/>
              <a:t>一层一个</a:t>
            </a:r>
            <a:r>
              <a:rPr lang="en-US" dirty="0"/>
              <a:t>s worker </a:t>
            </a:r>
            <a:r>
              <a:rPr lang="ja-JP" altLang="en-US"/>
              <a:t>及其对应的</a:t>
            </a:r>
            <a:r>
              <a:rPr lang="en-US" dirty="0"/>
              <a:t>r worker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tp</a:t>
            </a:r>
            <a:r>
              <a:rPr lang="ja-JP" altLang="en-US"/>
              <a:t>则是一个</a:t>
            </a:r>
            <a:r>
              <a:rPr lang="en-US" dirty="0"/>
              <a:t>head</a:t>
            </a:r>
            <a:r>
              <a:rPr lang="ja-JP" altLang="en-US"/>
              <a:t>一个 </a:t>
            </a:r>
            <a:r>
              <a:rPr lang="en-US" dirty="0"/>
              <a:t>s worker</a:t>
            </a:r>
            <a:r>
              <a:rPr lang="ja-JP" altLang="en-US"/>
              <a:t>及其对应的</a:t>
            </a:r>
            <a:r>
              <a:rPr lang="en-US" dirty="0"/>
              <a:t>r worker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C8008-B208-EB33-6C29-04EC11220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42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F2ACB-D606-4AF2-ACE6-6E3C97F45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A8A849-4B3B-515C-12D6-ADEB0B3839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D27A88-7C1B-5DF6-3A9E-B98910E54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吞吐量</a:t>
            </a:r>
            <a:r>
              <a:rPr lang="zh-CN" altLang="en-US" dirty="0"/>
              <a:t>：</a:t>
            </a:r>
            <a:r>
              <a:rPr lang="en-US" dirty="0"/>
              <a:t>﻿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the maximum possible batch size of these</a:t>
            </a:r>
            <a:r>
              <a:rPr lang="zh-CN" altLang="en-US" dirty="0"/>
              <a:t> </a:t>
            </a:r>
            <a:r>
              <a:rPr lang="en-US" dirty="0"/>
              <a:t>systems is barely more than 16, limited by the GPU memory.左边这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/>
              <a:t>Vllm</a:t>
            </a:r>
            <a:r>
              <a:rPr lang="zh-CN" altLang="en-US" dirty="0"/>
              <a:t>开始</a:t>
            </a:r>
            <a:r>
              <a:rPr lang="en-US" altLang="zh-CN" dirty="0"/>
              <a:t>bs</a:t>
            </a:r>
            <a:r>
              <a:rPr lang="zh-CN" altLang="en-US" dirty="0"/>
              <a:t>会比较大，后面由于显存不够会降低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 err="1"/>
              <a:t>Fasrdecode</a:t>
            </a:r>
            <a:r>
              <a:rPr lang="en-US" altLang="zh-CN" dirty="0"/>
              <a:t> 128-1204 </a:t>
            </a:r>
            <a:r>
              <a:rPr lang="zh-CN" altLang="en-US" dirty="0"/>
              <a:t>吞吐量提升两倍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延迟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Fast decode</a:t>
            </a:r>
            <a:r>
              <a:rPr lang="zh-CN" altLang="en-US" dirty="0"/>
              <a:t> </a:t>
            </a:r>
            <a:r>
              <a:rPr lang="en-US" dirty="0"/>
              <a:t>﻿3.5×p99 </a:t>
            </a:r>
            <a:r>
              <a:rPr lang="en-US" dirty="0" err="1"/>
              <a:t>延迟</a:t>
            </a:r>
            <a:r>
              <a:rPr lang="zh-CN" altLang="en-US" dirty="0"/>
              <a:t> </a:t>
            </a:r>
            <a:r>
              <a:rPr lang="en-US" altLang="zh-CN" dirty="0"/>
              <a:t>1024-128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Vllm最大延迟比较高</a:t>
            </a:r>
            <a:r>
              <a:rPr lang="zh-CN" altLang="en-US" dirty="0"/>
              <a:t>，因为一些</a:t>
            </a:r>
            <a:r>
              <a:rPr lang="en-US" altLang="zh-CN" dirty="0"/>
              <a:t>step</a:t>
            </a:r>
            <a:r>
              <a:rPr lang="zh-CN" altLang="en-US" dirty="0"/>
              <a:t>的</a:t>
            </a:r>
            <a:r>
              <a:rPr lang="en-US" altLang="zh-CN" dirty="0"/>
              <a:t>swap</a:t>
            </a:r>
            <a:r>
              <a:rPr lang="zh-CN" altLang="en-US" dirty="0"/>
              <a:t>操作比较耗时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A6251-5A64-6F08-E2EB-6F876233C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5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F846C-245D-0792-7A01-E186D635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E048B-B1A2-E5CB-CE3C-8C7FBC494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BE13D-7418-4061-5CC6-0D9D3DE15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拓展性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﻿overhead of the pipeline</a:t>
            </a:r>
            <a:r>
              <a:rPr lang="zh-CN" altLang="en-US" dirty="0"/>
              <a:t>， </a:t>
            </a:r>
            <a:r>
              <a:rPr lang="en-US" altLang="zh-CN" dirty="0"/>
              <a:t>﻿8 socket significant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越短的序列，需要</a:t>
            </a:r>
            <a:r>
              <a:rPr lang="en-US" altLang="zh-CN" dirty="0"/>
              <a:t>r-worker</a:t>
            </a:r>
            <a:r>
              <a:rPr lang="zh-CN" altLang="en-US" dirty="0"/>
              <a:t>越少，当</a:t>
            </a:r>
            <a:r>
              <a:rPr lang="en-US" altLang="zh-CN" dirty="0"/>
              <a:t>s-part</a:t>
            </a:r>
            <a:r>
              <a:rPr lang="zh-CN" altLang="en-US" dirty="0"/>
              <a:t>成为瓶颈，提升</a:t>
            </a:r>
            <a:r>
              <a:rPr lang="en-US" altLang="zh-CN" dirty="0"/>
              <a:t>r-worker</a:t>
            </a:r>
            <a:r>
              <a:rPr lang="zh-CN" altLang="en-US" dirty="0"/>
              <a:t>数量不会提升性能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分解：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﻿In total, the</a:t>
            </a:r>
            <a:r>
              <a:rPr lang="zh-CN" altLang="en-US" dirty="0"/>
              <a:t> </a:t>
            </a:r>
            <a:r>
              <a:rPr lang="en-US" altLang="zh-CN" dirty="0"/>
              <a:t>distributed design of FASTDECODE introduces about 25%</a:t>
            </a:r>
            <a:r>
              <a:rPr lang="zh-CN" altLang="en-US" dirty="0"/>
              <a:t> </a:t>
            </a:r>
            <a:r>
              <a:rPr lang="en-US" altLang="zh-CN" dirty="0"/>
              <a:t>overhead to transmit the feature vectors.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A436F-B226-DA08-BBC5-2E7D665165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973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092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E7677-C1B9-1955-1D0A-DBFA4F78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0CF8CE-22CE-1743-B4F1-12D5ADD80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840D26-6589-54A9-2ABB-A4A235F1C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Kvcache特点</a:t>
            </a:r>
            <a:r>
              <a:rPr lang="zh-CN" altLang="en-US" dirty="0"/>
              <a:t>：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提高bs可以提高利用率</a:t>
            </a:r>
            <a:r>
              <a:rPr lang="zh-CN" altLang="en-US" dirty="0"/>
              <a:t>，进而吞吐量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对于长序列，</a:t>
            </a:r>
            <a:r>
              <a:rPr lang="en-US" altLang="zh-CN" dirty="0" err="1"/>
              <a:t>kv</a:t>
            </a:r>
            <a:r>
              <a:rPr lang="en-US" altLang="zh-CN" dirty="0"/>
              <a:t> cache</a:t>
            </a:r>
            <a:r>
              <a:rPr lang="zh-CN" altLang="en-US" dirty="0"/>
              <a:t>占用大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对于</a:t>
            </a:r>
            <a:r>
              <a:rPr lang="en-US" altLang="zh-CN" dirty="0"/>
              <a:t>bs</a:t>
            </a:r>
            <a:r>
              <a:rPr lang="zh-CN" altLang="en-US" dirty="0"/>
              <a:t>大，</a:t>
            </a:r>
            <a:r>
              <a:rPr lang="en-US" altLang="zh-CN" dirty="0" err="1"/>
              <a:t>kvcache</a:t>
            </a:r>
            <a:r>
              <a:rPr lang="zh-CN" altLang="en-US" dirty="0"/>
              <a:t>占用大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随时间增加，生成</a:t>
            </a:r>
            <a:r>
              <a:rPr lang="en-US" altLang="zh-CN" dirty="0"/>
              <a:t>token</a:t>
            </a:r>
            <a:r>
              <a:rPr lang="zh-CN" altLang="en-US" dirty="0"/>
              <a:t>变多，</a:t>
            </a:r>
            <a:r>
              <a:rPr lang="en-US" altLang="zh-CN" dirty="0" err="1"/>
              <a:t>kvcache</a:t>
            </a:r>
            <a:r>
              <a:rPr lang="zh-CN" altLang="en-US" dirty="0"/>
              <a:t>增大</a:t>
            </a:r>
            <a:endParaRPr lang="en-US" altLang="zh-CN" dirty="0"/>
          </a:p>
          <a:p>
            <a:pPr marL="0" indent="0" algn="l">
              <a:buFont typeface="Arial" panose="020B0604020202020204" pitchFamily="34" charset="0"/>
              <a:buNone/>
            </a:pPr>
            <a:r>
              <a:rPr lang="zh-CN" altLang="en-US" dirty="0"/>
              <a:t>进而导致</a:t>
            </a:r>
            <a:r>
              <a:rPr lang="en-US" altLang="zh-CN" dirty="0" err="1"/>
              <a:t>kvcache</a:t>
            </a:r>
            <a:r>
              <a:rPr lang="en-US" altLang="zh-CN" dirty="0"/>
              <a:t>&gt;&gt;weight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cpu与gpu的特性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：相比于计算能力，带宽相差的更少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07E29-3900-B670-0A9F-5F2275D6B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6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23675-DB92-261A-A19A-EA0AF4841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72CA2-8361-3057-CAF6-7421D73E0C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20A5B3-1121-C685-3E1F-569853DFCA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那么想要增大</a:t>
            </a:r>
            <a:r>
              <a:rPr lang="en-US" altLang="zh-CN" dirty="0"/>
              <a:t>bs</a:t>
            </a:r>
            <a:r>
              <a:rPr lang="zh-CN" altLang="en-US" dirty="0"/>
              <a:t>，常见的做法是</a:t>
            </a:r>
            <a:r>
              <a:rPr lang="en-US" altLang="zh-CN" dirty="0"/>
              <a:t>offload</a:t>
            </a:r>
            <a:r>
              <a:rPr lang="zh-CN" altLang="en-US" dirty="0"/>
              <a:t>，但是对于</a:t>
            </a:r>
            <a:r>
              <a:rPr lang="en-US" altLang="zh-CN" dirty="0" err="1"/>
              <a:t>kvcache</a:t>
            </a:r>
            <a:r>
              <a:rPr lang="zh-CN" altLang="en-US" dirty="0"/>
              <a:t>热数据，需要频繁读取，</a:t>
            </a:r>
            <a:r>
              <a:rPr lang="zh-CN" altLang="en-US" b="1" dirty="0"/>
              <a:t>访存密集</a:t>
            </a:r>
            <a:r>
              <a:rPr lang="zh-CN" altLang="en-US" dirty="0"/>
              <a:t>，</a:t>
            </a:r>
            <a:r>
              <a:rPr lang="en-US" altLang="zh-CN" dirty="0" err="1"/>
              <a:t>cpu-gpu</a:t>
            </a:r>
            <a:r>
              <a:rPr lang="zh-CN" altLang="en-US" dirty="0"/>
              <a:t>带宽成为瓶颈</a:t>
            </a:r>
            <a:endParaRPr lang="en-US" altLang="zh-CN" dirty="0"/>
          </a:p>
          <a:p>
            <a:endParaRPr lang="en-US" dirty="0"/>
          </a:p>
          <a:p>
            <a:r>
              <a:rPr lang="en-US" dirty="0" err="1"/>
              <a:t>介绍一下transformer</a:t>
            </a:r>
            <a:r>
              <a:rPr lang="en-US" dirty="0"/>
              <a:t> </a:t>
            </a:r>
            <a:r>
              <a:rPr lang="en-US" dirty="0" err="1"/>
              <a:t>layer的操作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﻿</a:t>
            </a:r>
            <a:r>
              <a:rPr lang="en-US" dirty="0" err="1"/>
              <a:t>i-th</a:t>
            </a:r>
            <a:r>
              <a:rPr lang="en-US" dirty="0"/>
              <a:t> token in a sequence as </a:t>
            </a:r>
            <a:r>
              <a:rPr lang="en-US" dirty="0" err="1"/>
              <a:t>Xi输入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生成qkv,归一化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Attention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Mlp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﻿</a:t>
            </a:r>
            <a:r>
              <a:rPr lang="en-US" dirty="0" err="1"/>
              <a:t>GeMM</a:t>
            </a:r>
            <a:r>
              <a:rPr lang="en-US" dirty="0"/>
              <a:t> is a highly optimized operation on GPUs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﻿</a:t>
            </a:r>
            <a:r>
              <a:rPr lang="en-US" dirty="0" err="1"/>
              <a:t>GeMV低效</a:t>
            </a:r>
            <a:r>
              <a:rPr lang="zh-CN" altLang="en-US" dirty="0"/>
              <a:t>，需要频繁访问</a:t>
            </a:r>
            <a:r>
              <a:rPr lang="en-US" dirty="0"/>
              <a:t>global memory</a:t>
            </a:r>
            <a:r>
              <a:rPr lang="zh-CN" altLang="en-US" dirty="0"/>
              <a:t>，</a:t>
            </a:r>
            <a:r>
              <a:rPr lang="en-US" dirty="0"/>
              <a:t>bounds the workload.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err="1"/>
              <a:t>介绍一下哪些是GEMM</a:t>
            </a:r>
            <a:r>
              <a:rPr lang="zh-CN" altLang="en-US" dirty="0"/>
              <a:t> </a:t>
            </a:r>
            <a:r>
              <a:rPr lang="en-US" altLang="zh-CN" dirty="0"/>
              <a:t>GEMV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当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batch size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增大的时候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的计算效率并不会随之提升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因为对于每个序列来说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它们的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是互相独立的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因此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扩大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batch size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对于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来说只是将原来的一份工作量变成了多份工作量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而其本质上还是对于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的一次内存遍历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﻿</a:t>
            </a:r>
            <a:r>
              <a:rPr lang="en-US" dirty="0" err="1"/>
              <a:t>分割</a:t>
            </a:r>
            <a:r>
              <a:rPr lang="zh-CN" altLang="en-US" dirty="0"/>
              <a:t>：</a:t>
            </a:r>
            <a:r>
              <a:rPr lang="en-US" dirty="0"/>
              <a:t>partition the transformer</a:t>
            </a:r>
            <a:r>
              <a:rPr lang="zh-CN" altLang="en-US" dirty="0"/>
              <a:t> </a:t>
            </a:r>
            <a:r>
              <a:rPr lang="en-US" dirty="0"/>
              <a:t>model into two parts, namely R-Part and S-Part.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介绍一下两者区别</a:t>
            </a:r>
            <a:r>
              <a:rPr lang="zh-CN" altLang="en-US" dirty="0"/>
              <a:t>，图一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介绍一下模型性能的瓶颈，图二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1C888-C5DC-6E07-AE09-2156E45B3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99EE-5C8F-C2B4-13EF-9E27A86B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267B38-4646-92B1-8559-9C10B24BC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07B50-C106-E38B-7772-C2A38CA29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是可行的</a:t>
            </a:r>
            <a:r>
              <a:rPr lang="zh-CN" altLang="en-US" dirty="0"/>
              <a:t>，总内存带宽相同，且访存密集，所以</a:t>
            </a:r>
            <a:r>
              <a:rPr lang="en-US" altLang="zh-CN" dirty="0"/>
              <a:t>r-part</a:t>
            </a:r>
            <a:r>
              <a:rPr lang="zh-CN" altLang="en-US" dirty="0"/>
              <a:t>延迟差不多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预期收益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减少了</a:t>
            </a:r>
            <a:r>
              <a:rPr lang="en-US" altLang="zh-CN" dirty="0" err="1"/>
              <a:t>cpu-gpu</a:t>
            </a:r>
            <a:r>
              <a:rPr lang="zh-CN" altLang="en-US" dirty="0"/>
              <a:t>传输数据量，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而传递 </a:t>
            </a:r>
            <a:r>
              <a:rPr lang="en-US" dirty="0"/>
              <a:t>Qi, Ki, Vi, Oi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 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的通信量相比于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的大小是 </a:t>
            </a:r>
            <a:r>
              <a:rPr lang="en-US" altLang="ja-JP" dirty="0"/>
              <a:t>2/</a:t>
            </a:r>
            <a:r>
              <a:rPr lang="en-US" dirty="0"/>
              <a:t>S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 (</a:t>
            </a:r>
            <a:r>
              <a:rPr lang="en-US" dirty="0"/>
              <a:t>S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 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表示序列长度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).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原来</a:t>
            </a:r>
            <a:r>
              <a:rPr lang="en-US" altLang="ja-JP" b="0" i="0" dirty="0" err="1">
                <a:solidFill>
                  <a:srgbClr val="1F1F1F"/>
                </a:solidFill>
                <a:effectLst/>
                <a:latin typeface="-apple-system"/>
              </a:rPr>
              <a:t>kv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*s=2s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后面</a:t>
            </a:r>
            <a:r>
              <a:rPr lang="en-US" altLang="ja-JP" b="0" i="0">
                <a:solidFill>
                  <a:srgbClr val="1F1F1F"/>
                </a:solidFill>
                <a:effectLst/>
                <a:latin typeface="-apple-system"/>
              </a:rPr>
              <a:t>4</a:t>
            </a:r>
            <a:b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</a:b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所以这种做法额外产生的通信开销也是相对较小的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.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提高了</a:t>
            </a:r>
            <a:r>
              <a:rPr lang="en-US" altLang="zh-CN" dirty="0"/>
              <a:t>bs,</a:t>
            </a:r>
            <a:r>
              <a:rPr lang="zh-CN" altLang="en-US" dirty="0"/>
              <a:t>提高了</a:t>
            </a:r>
            <a:r>
              <a:rPr lang="en-US" altLang="zh-CN" dirty="0" err="1"/>
              <a:t>gpu</a:t>
            </a:r>
            <a:r>
              <a:rPr lang="zh-CN" altLang="en-US" dirty="0"/>
              <a:t>效率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挑战：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调度，执行时间不一致，空泡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序列变长，</a:t>
            </a:r>
            <a:r>
              <a:rPr lang="en-US" altLang="zh-CN" dirty="0"/>
              <a:t>R- PART</a:t>
            </a:r>
            <a:r>
              <a:rPr lang="zh-CN" altLang="en-US" dirty="0"/>
              <a:t>执行时间改变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优化问题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1ACE-4FB9-C9EA-9400-067CBB322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87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D5796-191A-4D96-8DD4-E989876B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F425F1-4E4B-59EB-7D22-C949B1FBB9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8F74E-10A8-C4C3-5ED4-66CA2088A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1F1F1F"/>
                </a:solidFill>
                <a:effectLst/>
                <a:latin typeface="-apple-system"/>
              </a:rPr>
              <a:t>FastDecode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 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offload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了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R-Part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的计算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-apple-system"/>
              </a:rPr>
              <a:t>, </a:t>
            </a:r>
          </a:p>
          <a:p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使用多个</a:t>
            </a:r>
            <a:r>
              <a:rPr lang="ja-JP" altLang="en-US" b="1" i="0">
                <a:solidFill>
                  <a:srgbClr val="FF0000"/>
                </a:solidFill>
                <a:effectLst/>
                <a:latin typeface="-apple-system"/>
              </a:rPr>
              <a:t>远程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的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CPU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节点来存储不同序列所对应的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KV-Cache, </a:t>
            </a:r>
          </a:p>
          <a:p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并利用它们来计算相应的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R-Part.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最终返回一个和在 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GPU </a:t>
            </a:r>
            <a:r>
              <a:rPr lang="ja-JP" altLang="en-US" b="0" i="0">
                <a:solidFill>
                  <a:srgbClr val="1F1F1F"/>
                </a:solidFill>
                <a:effectLst/>
                <a:latin typeface="-apple-system"/>
              </a:rPr>
              <a:t>上计算相同的结果 </a:t>
            </a:r>
            <a:r>
              <a:rPr lang="en-US" dirty="0"/>
              <a:t>Oi</a:t>
            </a:r>
            <a:r>
              <a:rPr lang="en-US" b="0" i="0" dirty="0">
                <a:solidFill>
                  <a:srgbClr val="1F1F1F"/>
                </a:solidFill>
                <a:effectLst/>
                <a:latin typeface="-apple-system"/>
              </a:rPr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9611B-1FCD-57DA-4E51-C28B306B63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92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F5E25-0648-F778-88F6-1744B26F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6D1AF-6948-2991-070C-F36782304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4AE0D-DD81-D3FC-9CD5-59F4CF19A9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图一</a:t>
            </a:r>
            <a:endParaRPr lang="en-US" dirty="0"/>
          </a:p>
          <a:p>
            <a:r>
              <a:rPr lang="en-US" dirty="0" err="1"/>
              <a:t>采用pipeline</a:t>
            </a:r>
            <a:r>
              <a:rPr lang="zh-CN" altLang="en-US" dirty="0"/>
              <a:t>，但是存在空泡</a:t>
            </a:r>
            <a:r>
              <a:rPr lang="en-US" dirty="0"/>
              <a:t>﻿</a:t>
            </a:r>
            <a:r>
              <a:rPr lang="zh-CN" altLang="en-US" dirty="0"/>
              <a:t>，且存在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真实情况存在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执行时间不一致的情况（由于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图二</a:t>
            </a:r>
            <a:endParaRPr lang="en-US" dirty="0"/>
          </a:p>
          <a:p>
            <a:r>
              <a:rPr lang="en-US" dirty="0"/>
              <a:t>Latency of S-Part is only related to the batch size,</a:t>
            </a:r>
          </a:p>
          <a:p>
            <a:endParaRPr lang="en-US" dirty="0"/>
          </a:p>
          <a:p>
            <a:r>
              <a:rPr lang="en-US" dirty="0"/>
              <a:t>﻿In contrast, latency of R-Part is related</a:t>
            </a:r>
          </a:p>
          <a:p>
            <a:r>
              <a:rPr lang="en-US" dirty="0"/>
              <a:t>to the total length of the sequences, because each new token</a:t>
            </a:r>
          </a:p>
          <a:p>
            <a:r>
              <a:rPr lang="en-US" dirty="0"/>
              <a:t>interacts with all previous tokens in the sequence. </a:t>
            </a:r>
          </a:p>
          <a:p>
            <a:endParaRPr lang="en-US" dirty="0"/>
          </a:p>
          <a:p>
            <a:r>
              <a:rPr lang="en-US" dirty="0"/>
              <a:t>﻿overall latency of FASTDECODE is </a:t>
            </a:r>
            <a:r>
              <a:rPr lang="en-US" b="1" dirty="0"/>
              <a:t>dominated by the larger latency </a:t>
            </a:r>
            <a:r>
              <a:rPr lang="en-US" dirty="0"/>
              <a:t>of S-Part and R-Part,</a:t>
            </a:r>
          </a:p>
          <a:p>
            <a:endParaRPr lang="en-US" dirty="0"/>
          </a:p>
          <a:p>
            <a:r>
              <a:rPr lang="en-US" dirty="0" err="1"/>
              <a:t>我们需要</a:t>
            </a:r>
            <a:r>
              <a:rPr lang="zh-CN" altLang="en-US" dirty="0"/>
              <a:t>：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/>
              <a:t>两</a:t>
            </a:r>
            <a:r>
              <a:rPr lang="en-US" altLang="zh-CN" dirty="0"/>
              <a:t>part</a:t>
            </a:r>
            <a:r>
              <a:rPr lang="zh-CN" altLang="en-US" dirty="0"/>
              <a:t>延迟一致</a:t>
            </a:r>
            <a:endParaRPr lang="en-US" altLang="zh-CN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dirty="0"/>
              <a:t>S-part</a:t>
            </a:r>
            <a:r>
              <a:rPr lang="zh-CN" altLang="en-US" dirty="0"/>
              <a:t>延迟不随时间变化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2A7E2-D2CA-725F-4AE6-E8BAE6053F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120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199B8-340A-8CFC-D0C4-9BFFB65CD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E95D9-D19D-4833-335D-92288F969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2A759-EE65-2C58-A4D8-A99397077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图中是r-part执行延时的变化</a:t>
            </a:r>
            <a:r>
              <a:rPr lang="zh-CN" altLang="en-US" dirty="0"/>
              <a:t>，执行两个</a:t>
            </a:r>
            <a:r>
              <a:rPr lang="en-US" altLang="zh-CN" dirty="0"/>
              <a:t>batch</a:t>
            </a:r>
            <a:r>
              <a:rPr lang="zh-CN" altLang="en-US" dirty="0"/>
              <a:t>，每个</a:t>
            </a:r>
            <a:r>
              <a:rPr lang="en-US" altLang="zh-CN" dirty="0"/>
              <a:t>batch</a:t>
            </a:r>
            <a:r>
              <a:rPr lang="zh-CN" altLang="en-US" dirty="0"/>
              <a:t>生成</a:t>
            </a:r>
            <a:r>
              <a:rPr lang="en-US" altLang="zh-CN" dirty="0"/>
              <a:t>6</a:t>
            </a:r>
            <a:r>
              <a:rPr lang="zh-CN" altLang="en-US" dirty="0"/>
              <a:t>个</a:t>
            </a:r>
            <a:r>
              <a:rPr lang="en-US" altLang="zh-CN" dirty="0"/>
              <a:t>token</a:t>
            </a:r>
          </a:p>
          <a:p>
            <a:endParaRPr lang="en-US" dirty="0"/>
          </a:p>
          <a:p>
            <a:r>
              <a:rPr lang="en-US" dirty="0" err="1"/>
              <a:t>执行延迟正比于seq</a:t>
            </a:r>
            <a:r>
              <a:rPr lang="en-US" dirty="0"/>
              <a:t> </a:t>
            </a:r>
            <a:r>
              <a:rPr lang="en-US" dirty="0" err="1"/>
              <a:t>len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左边</a:t>
            </a:r>
            <a:r>
              <a:rPr lang="zh-CN" altLang="en-US" dirty="0"/>
              <a:t>，不稳定</a:t>
            </a:r>
            <a:endParaRPr lang="en-US" altLang="zh-CN" dirty="0"/>
          </a:p>
          <a:p>
            <a:r>
              <a:rPr lang="zh-CN" altLang="en-US" dirty="0"/>
              <a:t>右边，稳定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稳定时，总</a:t>
            </a:r>
            <a:r>
              <a:rPr lang="en-US" altLang="zh-CN" dirty="0"/>
              <a:t>batch</a:t>
            </a:r>
            <a:r>
              <a:rPr lang="zh-CN" altLang="en-US" dirty="0"/>
              <a:t>大小一样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最大时延不同，这里是</a:t>
            </a:r>
            <a:r>
              <a:rPr lang="en-US" altLang="zh-CN" dirty="0"/>
              <a:t>36—24</a:t>
            </a:r>
            <a:r>
              <a:rPr lang="zh-CN" altLang="en-US" dirty="0"/>
              <a:t>，减小了三分之一</a:t>
            </a:r>
            <a:endParaRPr lang="en-US" altLang="zh-CN" dirty="0"/>
          </a:p>
          <a:p>
            <a:r>
              <a:rPr lang="zh-CN" altLang="en-US" dirty="0"/>
              <a:t>但是理论上减小一半，</a:t>
            </a:r>
            <a:r>
              <a:rPr lang="en-US" altLang="zh-CN" dirty="0"/>
              <a:t>﻿S is usually much larger than F in real cases(thousands compared to tens)</a:t>
            </a:r>
          </a:p>
          <a:p>
            <a:endParaRPr lang="en-US" dirty="0"/>
          </a:p>
          <a:p>
            <a:r>
              <a:rPr lang="en-US" dirty="0" err="1"/>
              <a:t>F步长</a:t>
            </a:r>
            <a:r>
              <a:rPr lang="zh-CN" altLang="en-US" dirty="0"/>
              <a:t>，</a:t>
            </a:r>
            <a:r>
              <a:rPr lang="en-US" altLang="zh-CN" dirty="0"/>
              <a:t>M</a:t>
            </a:r>
            <a:r>
              <a:rPr lang="zh-CN" altLang="en-US" dirty="0"/>
              <a:t>是</a:t>
            </a:r>
            <a:r>
              <a:rPr lang="en-US" altLang="zh-CN" dirty="0"/>
              <a:t>mini batch</a:t>
            </a:r>
            <a:r>
              <a:rPr lang="zh-CN" altLang="en-US" dirty="0"/>
              <a:t>大小，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B6344-4157-86C0-BEB1-A39221E94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641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DBBDF-77C6-0CAB-1F5A-B8D8082F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8CC0F9-1602-7209-5B9C-896FC913B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291E5-A779-84D3-F034-AD875BE9B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约束一</a:t>
            </a:r>
            <a:r>
              <a:rPr lang="zh-CN" altLang="en-US" dirty="0"/>
              <a:t>：</a:t>
            </a:r>
            <a:r>
              <a:rPr lang="en-US" altLang="zh-CN" dirty="0"/>
              <a:t>L</a:t>
            </a:r>
            <a:r>
              <a:rPr lang="zh-CN" altLang="en-US" dirty="0"/>
              <a:t>为设定的延时，</a:t>
            </a:r>
            <a:r>
              <a:rPr lang="en-US" altLang="zh-CN" dirty="0"/>
              <a:t>T</a:t>
            </a: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）是</a:t>
            </a:r>
            <a:r>
              <a:rPr lang="en-US" altLang="zh-CN" dirty="0"/>
              <a:t>﻿S-Part</a:t>
            </a:r>
            <a:r>
              <a:rPr lang="zh-CN" altLang="en-US" dirty="0"/>
              <a:t>在</a:t>
            </a:r>
            <a:r>
              <a:rPr lang="en-US" altLang="zh-CN" dirty="0"/>
              <a:t>GPU</a:t>
            </a:r>
            <a:r>
              <a:rPr lang="zh-CN" altLang="en-US" dirty="0"/>
              <a:t>上计算的延时</a:t>
            </a:r>
            <a:endParaRPr lang="en-US" altLang="zh-CN" dirty="0"/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对于更大的模型（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hidden size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更大），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R- 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负载正比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S- 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负载成正比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h^2,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所需的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相对减少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DE550-A6AC-95FD-270E-BCBD31634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527DA7-0877-E947-9D9D-91D4E5B50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537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5275E-7A89-D075-CB1E-7AA05F92A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71FD9B-DC00-C5BA-5218-0D3EE950C9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6EA5F-E822-F606-B85B-D74899E84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587A-D731-434A-A69D-7DF902B2870D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2786-6EFC-56BA-6658-C2DFDA4D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0F3D6-910B-94E2-6A47-190DBEAC2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0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F6CB-80E2-775D-3DB5-C37983C3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51C1F-2548-4277-98EF-96D402C6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1CE77-65C3-21C2-D762-5ACF8453C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3045B-82DE-EC4B-974B-5647BC47BFDC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CAAAB-19D8-41D0-F3B4-A0CBED44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2F481-31E6-9E0D-4A67-D38B2DCC1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6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325F8-0778-8941-D6F9-1844329E2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C46CA-9524-50B1-1CC4-11285B01A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28DF-3776-E405-B037-A9A4425D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04BA1-1349-E644-BD62-6652F2F222A8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952C6-1566-C606-F80E-72E963E01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DCC85-0C8A-3B28-33A5-46FD8D238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AFAF8-7CB5-BB65-C68F-0AA34F749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6A792-177F-9C64-C9A6-85E78E256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83A6-9FC8-90AE-F7A8-D8DA5CBD2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814DF-9489-6A40-AFA9-6851DF580527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680BC-18EB-36B8-3D00-621C932C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2D468-2E4B-9979-C24E-B963C0877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96629-D72E-A7BB-BF38-171BAEB0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519DC-980F-D8FE-A84C-0F3FE4C6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E03D1-60D2-E57D-D55F-C93C609DD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86C6-2EAD-F84A-888D-93EA4E218543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CCCF9-E7AB-B48B-F11D-6D341402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C77E5-790F-DEF4-DB7F-25B62B071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1AA1-29FD-B4C3-48B0-AD0082F0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1175-69D1-56A1-6D5E-28B2C0BA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2D30E-A90A-B9B8-EE6D-D443A7908A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A9ABF-1B49-83A7-0DCA-4CFDB126F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71D6C-FA02-5C42-A9FB-3E3A8CF180B8}" type="datetime1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9C0D15-D716-B344-F28F-DCC89071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4ECA8-FD86-9FEC-FAB8-B14C6B11B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7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BD75-AAC6-7FEB-B945-5661B64F9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2CB6-6816-492E-8C3B-45DCF2A83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DBC83-893C-E2BF-966D-970C09A1A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28B5F-F764-662E-BDC5-8F3C42C98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A9261F-4946-0426-9635-06567B5C75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FACB65-0A06-669A-7F80-AE03B87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13992-D293-0F49-B4B3-43EDC82C57D6}" type="datetime1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790A8D-48E5-DCE2-9790-661793F1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62E05-FD62-ADA6-33BD-B7B9E5858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11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14993-5891-C2F4-DB33-32441F3A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08A3B6-879D-B782-6B64-35EEA3C9D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2CB5E-890B-BC42-AB42-D469505C210E}" type="datetime1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C3692-C630-1108-DE6C-EAF8866F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D350-AB96-E01A-ABA8-DFF757CE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F541B9-20DB-9F55-5C5A-FB3F9FD1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E287F-E805-3E42-9F58-94DD88F45195}" type="datetime1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67BDC-52F3-63A8-3C0C-1FB412AA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E4A45-901B-7FDC-1BDA-605107A7F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39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F5C6-15A6-5B07-85D3-E003A795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A5B1-EC50-5803-AAE3-174EB4D2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AA194-6CC0-6573-FFC0-5A39D586B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98803-C965-214D-461E-B89FC2A5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9D416-2F71-9D47-8704-942D3516EB38}" type="datetime1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EE2A4E-25F4-A122-A487-E34E558CA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A9BE1-D8C1-E26B-9204-205B93A8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5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8D5C9-5748-E2D3-1252-426E5C899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33E229-2F7B-5195-8D6E-014193D1B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B9934-AEBC-517C-A3C7-EA720DA34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30211-4D82-C56C-1CAC-15B206CB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6BC23-AFEF-2846-87F7-3A388912F577}" type="datetime1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4659A-76DA-3BF8-8186-669A7A260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8443B-4031-08FA-D3A6-8D5AE1DEB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8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23D8C3-DEDC-EE36-A7B8-91AE57AB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790FD-713E-49E8-6874-0DA0C28AC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04EFA-A718-D63D-8DA9-2DAE5CDD86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057B5-10C9-DD4F-B0B0-FBBD8BDCDDDD}" type="datetime1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0A1CF-24B8-9469-FB04-60B514ED7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C9207-1946-35FD-F153-87F364738B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360830-11C8-AF43-BF2B-B00BD9798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47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副标题 2"/>
          <p:cNvSpPr>
            <a:spLocks noGrp="1"/>
          </p:cNvSpPr>
          <p:nvPr>
            <p:ph type="subTitle" idx="1"/>
          </p:nvPr>
        </p:nvSpPr>
        <p:spPr>
          <a:xfrm>
            <a:off x="1524000" y="3839636"/>
            <a:ext cx="9144000" cy="74485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汇报人：李鹏图</a:t>
            </a:r>
          </a:p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2025-01-11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444" y="5219509"/>
            <a:ext cx="2055507" cy="61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4" cstate="print"/>
          <a:srcRect l="4245" r="-1"/>
          <a:stretch>
            <a:fillRect/>
          </a:stretch>
        </p:blipFill>
        <p:spPr>
          <a:xfrm>
            <a:off x="6342588" y="5073293"/>
            <a:ext cx="1891145" cy="876061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18351" y="451182"/>
            <a:ext cx="10363200" cy="101600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2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﻿FASTDECODE: High-Throughput GPU-Efficient LLM Serving using Heterogeneous</a:t>
            </a:r>
            <a:r>
              <a:rPr lang="zh-CN" altLang="en-US" sz="2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r>
              <a:rPr lang="en-US" sz="2200" b="1" dirty="0">
                <a:latin typeface="微软雅黑" panose="020B0503020204020204" charset="-122"/>
                <a:ea typeface="微软雅黑" panose="020B0503020204020204" charset="-122"/>
                <a:cs typeface="+mn-cs"/>
              </a:rPr>
              <a:t>Pipelines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F59972-6291-C1AE-90EB-D665DE71C7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8100" y="1366109"/>
            <a:ext cx="7035800" cy="1016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370236-2DB7-6A29-F7BE-98B1E4025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05317-BF51-729A-4ADC-16834682C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8D0D-B517-66E2-168E-FA92B66E7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D6B2D16-97DD-A84F-F842-8188DDF8AC59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CBD0EB2-136B-CB0E-0F2A-455282212302}"/>
              </a:ext>
            </a:extLst>
          </p:cNvPr>
          <p:cNvSpPr txBox="1"/>
          <p:nvPr/>
        </p:nvSpPr>
        <p:spPr>
          <a:xfrm>
            <a:off x="282615" y="946298"/>
            <a:ext cx="1069018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FastDecode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基于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PyTorch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对于模型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ja-JP" altLang="en-US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管道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并行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量化等都具备天生的兼容性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代码未开源</a:t>
            </a: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模型：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﻿Llama-7b, Llama-13b, and Opt-175b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seq </a:t>
            </a:r>
            <a:r>
              <a:rPr lang="en-US" altLang="zh-CN" dirty="0" err="1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固定</a:t>
            </a:r>
            <a:r>
              <a:rPr lang="en-US" altLang="zh-CN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1024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其他模型：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﻿</a:t>
            </a:r>
            <a:r>
              <a:rPr lang="en-US" altLang="zh-CN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vLLM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﻿</a:t>
            </a:r>
            <a:r>
              <a:rPr lang="en-US" altLang="zh-CN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TensorRT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-LLM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﻿</a:t>
            </a:r>
            <a:r>
              <a:rPr lang="en-US" altLang="zh-CN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FastLLM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﻿Vanilla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使用一到两块 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A10 GPU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和 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4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台双路 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AMD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Epyc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CPU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服务器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﻿256 GB host memory 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进行了实验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机器之间使用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Infiniband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连接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在使用相同的 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时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FastDecode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比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TensorRT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-LLM, 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vLLM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等系统获得了 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1.88 - 8.7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倍的吞吐量提升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B997-237C-5A6F-075F-8C928024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2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9EEC5-FC4B-6294-9B11-7D5A9EF21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6D6DB-99E0-0EAA-4015-0B0434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C61A8C-17A5-C0DD-1A3D-4AE17AB699B5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6D3B40D-C65C-19D5-18D1-B9BD8DAE051E}"/>
              </a:ext>
            </a:extLst>
          </p:cNvPr>
          <p:cNvSpPr txBox="1"/>
          <p:nvPr/>
        </p:nvSpPr>
        <p:spPr>
          <a:xfrm>
            <a:off x="282615" y="946298"/>
            <a:ext cx="10690185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Throughput</a:t>
            </a: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latency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460A6-EE5D-B26B-18CD-23299F25A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356685-13AE-3BB5-6DDE-51FD553F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5" y="1315630"/>
            <a:ext cx="5211283" cy="54682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1C54-0D64-4D77-3276-1836ABBC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3898" y="1389750"/>
            <a:ext cx="5068134" cy="54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137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B655-51E3-2E4C-D425-AD4AE57F0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B3FB-3491-1153-05FB-AD70B0D35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实验结果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C25A03-FF8D-5D8F-8892-2130AD83C33A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FB8B312-C26D-8E7C-EA9C-558E7CC85248}"/>
              </a:ext>
            </a:extLst>
          </p:cNvPr>
          <p:cNvSpPr txBox="1"/>
          <p:nvPr/>
        </p:nvSpPr>
        <p:spPr>
          <a:xfrm>
            <a:off x="282615" y="946298"/>
            <a:ext cx="10690185" cy="646331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Latency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each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step</a:t>
            </a:r>
            <a:endParaRPr lang="en-US" b="0" i="0" dirty="0">
              <a:solidFill>
                <a:srgbClr val="1F1F1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Scalability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Latency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breakdown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6924C0-BAFB-A7DD-EBCD-8FD16B23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22850A-428B-6F99-52E9-8619D5851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2629"/>
            <a:ext cx="3189647" cy="32907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2BD361-9A58-2952-8302-103ABD9CB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757" y="1544385"/>
            <a:ext cx="3759434" cy="27737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EFC28D-8F81-CD98-036E-4340A26D5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000" y="1544385"/>
            <a:ext cx="5239000" cy="481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63130-E512-7471-D9C1-90D1792B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intro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6F5676-6E65-F9E2-A114-CE37DAE2D8C5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C176E7-25F7-7C94-B68C-AF84B7FFA57D}"/>
              </a:ext>
            </a:extLst>
          </p:cNvPr>
          <p:cNvSpPr txBox="1"/>
          <p:nvPr/>
        </p:nvSpPr>
        <p:spPr>
          <a:xfrm>
            <a:off x="282615" y="1009856"/>
            <a:ext cx="10824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itchFamily="2" charset="2"/>
              <a:buChar char="q"/>
            </a:pP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文章核心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：在</a:t>
            </a:r>
            <a:r>
              <a:rPr lang="en-US" altLang="zh-CN" b="1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decode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阶段中，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序列长度为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因此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增大</a:t>
            </a: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b="1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ja-JP" altLang="en-US" b="1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利用率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的提升十分重要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r>
              <a:rPr lang="en-US" altLang="ja-JP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但是</a:t>
            </a:r>
            <a:r>
              <a:rPr lang="zh-CN" alt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lang="en-US" altLang="ja-JP" b="0" i="0" dirty="0">
              <a:solidFill>
                <a:srgbClr val="1F1F1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KV-Cache</a:t>
            </a:r>
            <a:r>
              <a:rPr lang="ja-JP" altLang="en-US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占用</a:t>
            </a:r>
            <a:r>
              <a:rPr lang="ja-JP" altLang="en-US" b="0" i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很大</a:t>
            </a:r>
            <a:endParaRPr lang="en-US" altLang="ja-JP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b="0" i="0" dirty="0">
                <a:solidFill>
                  <a:srgbClr val="1F1F1F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KV-Cache</a:t>
            </a:r>
            <a:r>
              <a:rPr lang="ja-JP" altLang="en-US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大小正比于</a:t>
            </a:r>
            <a:r>
              <a:rPr lang="en-US" altLang="ja-JP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batch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</a:p>
          <a:p>
            <a:endParaRPr lang="en-US" altLang="zh-CN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因此</a:t>
            </a:r>
            <a:r>
              <a:rPr lang="zh-CN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显存受限情况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下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无法提高</a:t>
            </a:r>
            <a:r>
              <a:rPr lang="en-US" altLang="ja-JP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batch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</a:p>
          <a:p>
            <a:endParaRPr lang="en-US" b="0" i="0" dirty="0">
              <a:solidFill>
                <a:srgbClr val="1F1F1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l">
              <a:buFont typeface="Wingdings" pitchFamily="2" charset="2"/>
              <a:buChar char="q"/>
            </a:pPr>
            <a:r>
              <a:rPr lang="en-US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：利用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内存存放</a:t>
            </a:r>
            <a:r>
              <a:rPr lang="en-US" altLang="zh-CN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cache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并</a:t>
            </a:r>
            <a:r>
              <a:rPr lang="en-US" dirty="0" err="1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进行attention计算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，以提高</a:t>
            </a:r>
            <a:r>
              <a:rPr lang="en-US" altLang="zh-CN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</a:t>
            </a:r>
            <a:r>
              <a:rPr lang="zh-CN" altLang="en-US" dirty="0">
                <a:solidFill>
                  <a:srgbClr val="1F1F1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，进而提高吞吐量。</a:t>
            </a:r>
            <a:endParaRPr lang="en-US" dirty="0">
              <a:solidFill>
                <a:srgbClr val="1F1F1F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br>
              <a:rPr lang="ja-JP" altLang="en-US"/>
            </a:b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C53F9-049F-2B0A-3F13-2957F043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0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05C52-7C60-3F8B-13BC-F3636B8B9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1025-2391-5D7E-DBC2-5535D61BE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E5F42D-FA28-5F4C-4E50-A6F8F9F1F864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DA0753-A4A6-9817-5440-703439A916AB}"/>
              </a:ext>
            </a:extLst>
          </p:cNvPr>
          <p:cNvSpPr txBox="1"/>
          <p:nvPr/>
        </p:nvSpPr>
        <p:spPr>
          <a:xfrm>
            <a:off x="282615" y="1041992"/>
            <a:ext cx="11742808" cy="3693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cache特点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cpu与gpu的比较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612317-E4A2-7B92-D015-3D7314C321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4385"/>
            <a:ext cx="5596975" cy="4713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C615A-2894-D950-B1F2-213B92B8857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0567"/>
          <a:stretch/>
        </p:blipFill>
        <p:spPr>
          <a:xfrm>
            <a:off x="6154019" y="1681122"/>
            <a:ext cx="3229046" cy="23452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21E79F-56C1-6009-FCFF-A9A73D77C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307" y="3901276"/>
            <a:ext cx="5857659" cy="259833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1DFD95-D1DA-D10B-5558-72CA403A1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4334-511D-6A39-361D-AAAD5CCA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9D15-EA79-8847-8164-AC11CD5D6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background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FFAB7-EC10-8FE9-B59F-BEF5F2677DBE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055DFF-2ABC-0615-5DD3-EF74FFF716C9}"/>
              </a:ext>
            </a:extLst>
          </p:cNvPr>
          <p:cNvSpPr txBox="1"/>
          <p:nvPr/>
        </p:nvSpPr>
        <p:spPr>
          <a:xfrm>
            <a:off x="282615" y="946298"/>
            <a:ext cx="6524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对于kv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cache常用的做法是offload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，访存密集：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GEMV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算子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92CA1-171D-13CF-2A84-ADB08D0F2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919" y="1501542"/>
            <a:ext cx="1663700" cy="1308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60269-F364-67F5-5D01-AE2A00907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7507" y="3006521"/>
            <a:ext cx="4749800" cy="520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B4531C-6CD0-2448-7935-07FF6CEB5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3079" y="3614745"/>
            <a:ext cx="1854200" cy="96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90896-763F-AB25-BBF1-DBDBA6A5C8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3079" y="4508814"/>
            <a:ext cx="1651000" cy="622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B286E89-62B3-B182-4094-A73EA211D167}"/>
              </a:ext>
            </a:extLst>
          </p:cNvPr>
          <p:cNvSpPr txBox="1"/>
          <p:nvPr/>
        </p:nvSpPr>
        <p:spPr>
          <a:xfrm>
            <a:off x="3554359" y="3912679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GEMV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效率低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4163AB7C-8521-F10D-3A36-29A2F5C92055}"/>
              </a:ext>
            </a:extLst>
          </p:cNvPr>
          <p:cNvSpPr/>
          <p:nvPr/>
        </p:nvSpPr>
        <p:spPr>
          <a:xfrm>
            <a:off x="1254919" y="1691752"/>
            <a:ext cx="232588" cy="321103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DCE2C3-B20D-3985-557A-506C9367DCDD}"/>
              </a:ext>
            </a:extLst>
          </p:cNvPr>
          <p:cNvSpPr txBox="1"/>
          <p:nvPr/>
        </p:nvSpPr>
        <p:spPr>
          <a:xfrm>
            <a:off x="-67751" y="2939664"/>
            <a:ext cx="1513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Transformer</a:t>
            </a:r>
          </a:p>
          <a:p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layer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41BD9A1-2798-3EC4-2796-73C56EF61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4736" y="3206480"/>
            <a:ext cx="4957264" cy="3573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B351339-2953-EF22-8E2F-7E96FFEDC722}"/>
              </a:ext>
            </a:extLst>
          </p:cNvPr>
          <p:cNvSpPr txBox="1"/>
          <p:nvPr/>
        </p:nvSpPr>
        <p:spPr>
          <a:xfrm>
            <a:off x="6684216" y="946298"/>
            <a:ext cx="5064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划分模型为R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Part和S</a:t>
            </a:r>
            <a:r>
              <a:rPr 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其实就是计算密集与访存密集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0AAECEE-3AC9-388A-40A8-9F692B81F5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5288" y="1536280"/>
            <a:ext cx="2499205" cy="1726550"/>
          </a:xfrm>
          <a:prstGeom prst="rect">
            <a:avLst/>
          </a:prstGeom>
        </p:spPr>
      </p:pic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A11AE21-F036-A91F-3D58-69329F433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916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8DB35-95F8-CBBA-B5EF-2F7FEB88B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A7A-D973-BD67-E141-7919196B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challenge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A1CA560-E038-254B-DC75-DFD80D1A068B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5C678B-7AEF-F73F-EDF1-0DA363CA6431}"/>
              </a:ext>
            </a:extLst>
          </p:cNvPr>
          <p:cNvSpPr txBox="1"/>
          <p:nvPr/>
        </p:nvSpPr>
        <p:spPr>
          <a:xfrm>
            <a:off x="282615" y="946298"/>
            <a:ext cx="6324232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想法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储存在内存，并让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承担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的计算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Attention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计算就不需要大量的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kvcache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内存访问了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Batch size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可以变很大，提高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计算效率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是可行的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7b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﻿A10 GPU </a:t>
            </a: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decode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延迟相同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仅需传输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﻿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Qi,Ki,Vi,Oi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预期收益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317D29-34D1-7584-BAC2-FB238DCAF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22" y="2732521"/>
            <a:ext cx="6033125" cy="1883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7A5F8A-4F92-0D60-70EA-9E83AABE5C3A}"/>
              </a:ext>
            </a:extLst>
          </p:cNvPr>
          <p:cNvSpPr txBox="1"/>
          <p:nvPr/>
        </p:nvSpPr>
        <p:spPr>
          <a:xfrm>
            <a:off x="6964326" y="946298"/>
            <a:ext cx="511069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挑战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如何调度两个部分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，减少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空泡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生成序列变长对两部分延迟带来的影响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生成最优配置拓扑，确定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以及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3B47F41-CADC-DB82-9A02-55A8C9E3A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470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F2000-C59D-1844-351C-AEAA0098D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4F84-CF96-B578-6ACD-AECBC71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-overview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A147E6-466B-373B-8A37-7C05CA771455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1A47940-B931-5AE8-1A2F-06948A71A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84400"/>
            <a:ext cx="7042559" cy="597359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48E9D-0B05-A8D2-C13D-E7FADFF058A7}"/>
              </a:ext>
            </a:extLst>
          </p:cNvPr>
          <p:cNvSpPr txBox="1"/>
          <p:nvPr/>
        </p:nvSpPr>
        <p:spPr>
          <a:xfrm>
            <a:off x="7042559" y="999460"/>
            <a:ext cx="4618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目标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：最大化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（使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效率最高），同时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计算符合要求的最少的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node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</a:t>
            </a:r>
            <a:endParaRPr 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C2CB5-73C7-A265-01E9-05E87340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48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AE801-269F-6ED8-AF32-87FE00A38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EC57A-0004-E2BF-4B2D-9AC4E2736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-pipeline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468D2D-D4B0-2A22-B0AA-B9A1082B4E69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850003-9281-37DD-AA48-EC18F9D70E18}"/>
              </a:ext>
            </a:extLst>
          </p:cNvPr>
          <p:cNvSpPr txBox="1"/>
          <p:nvPr/>
        </p:nvSpPr>
        <p:spPr>
          <a:xfrm>
            <a:off x="282615" y="946298"/>
            <a:ext cx="5836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Pipeline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存在空泡，且真实情况存在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执行时间</a:t>
            </a:r>
            <a:b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不一致的情况（由于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seq </a:t>
            </a:r>
            <a:r>
              <a:rPr lang="en-US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len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68FB06-A083-A565-105B-0A09751EF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15" y="1766733"/>
            <a:ext cx="6107815" cy="3675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E4AAC6-4FED-F8BC-93AE-5E25592C4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548" y="2494808"/>
            <a:ext cx="5277837" cy="359099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BAF90F9-6774-5286-5B98-A63213E33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36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FB4BA-66B9-6FE2-3071-5914D7138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62EB0-23A4-E0F8-25A8-7286BA8F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-pipeline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56E03DF-7F12-2A2F-BE65-8C8CFF04683A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70B49D8-2C30-FEC7-2D00-AEAFC5BEEBC5}"/>
              </a:ext>
            </a:extLst>
          </p:cNvPr>
          <p:cNvSpPr txBox="1"/>
          <p:nvPr/>
        </p:nvSpPr>
        <p:spPr>
          <a:xfrm>
            <a:off x="282615" y="946298"/>
            <a:ext cx="6372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解决方法：基于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R-PART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中</a:t>
            </a:r>
            <a:r>
              <a:rPr lang="zh-CN" altLang="en-US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总序列长度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mini batch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流水线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48653-CC42-1D40-1C27-15FA58290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07" y="1489734"/>
            <a:ext cx="6460904" cy="5163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AA50C9-D67C-863D-E0F7-9DB840669420}"/>
              </a:ext>
            </a:extLst>
          </p:cNvPr>
          <p:cNvSpPr/>
          <p:nvPr/>
        </p:nvSpPr>
        <p:spPr>
          <a:xfrm>
            <a:off x="2200940" y="1945758"/>
            <a:ext cx="191386" cy="131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C11840-68A1-AB3E-8221-6547365F497E}"/>
              </a:ext>
            </a:extLst>
          </p:cNvPr>
          <p:cNvSpPr/>
          <p:nvPr/>
        </p:nvSpPr>
        <p:spPr>
          <a:xfrm>
            <a:off x="4415982" y="1945758"/>
            <a:ext cx="191386" cy="13184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F5111D-66C0-9268-4585-E357A90E8AF4}"/>
              </a:ext>
            </a:extLst>
          </p:cNvPr>
          <p:cNvSpPr txBox="1"/>
          <p:nvPr/>
        </p:nvSpPr>
        <p:spPr>
          <a:xfrm>
            <a:off x="6822412" y="946297"/>
            <a:ext cx="50116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总序列长度可以降低至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1/2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，即负载降低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1/2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为调度步长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2F91DB-FDB3-07CB-723A-67476C7B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8344" y="2049046"/>
            <a:ext cx="1333500" cy="381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93A008-74B0-2B31-6246-5C5AF03B9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0127" y="2540000"/>
            <a:ext cx="1371600" cy="889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8CA430A-640C-746D-2EBF-6ED2AE27B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8344" y="3429000"/>
            <a:ext cx="4817612" cy="1147050"/>
          </a:xfrm>
          <a:prstGeom prst="rect">
            <a:avLst/>
          </a:prstGeo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F894BA-39A1-EBAD-B7A7-DF4D682B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073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E92E-2CE2-88F7-D711-9F246DA7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FD61-AC4A-1383-5A31-5BFAE3D73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15" y="1"/>
            <a:ext cx="11909385" cy="772192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method</a:t>
            </a:r>
            <a:r>
              <a:rPr lang="en-US" altLang="zh-CN" sz="3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-Hardware Selection</a:t>
            </a:r>
            <a:endParaRPr lang="en-US" sz="3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D2E100-2947-D598-F891-1085C34FA5EF}"/>
              </a:ext>
            </a:extLst>
          </p:cNvPr>
          <p:cNvCxnSpPr>
            <a:cxnSpLocks/>
          </p:cNvCxnSpPr>
          <p:nvPr/>
        </p:nvCxnSpPr>
        <p:spPr>
          <a:xfrm>
            <a:off x="0" y="772193"/>
            <a:ext cx="12192000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56A9F2-3862-FDCA-00B2-609E606F88F6}"/>
              </a:ext>
            </a:extLst>
          </p:cNvPr>
          <p:cNvSpPr txBox="1"/>
          <p:nvPr/>
        </p:nvSpPr>
        <p:spPr>
          <a:xfrm>
            <a:off x="282615" y="946298"/>
            <a:ext cx="706154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解决优化问题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batch size, B, number of CPUs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约束一：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满足约定的延时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</a:t>
            </a: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无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SLO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则最大化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batch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size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），直到提升不明显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约束二：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内存约束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可以根据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计算得出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itchFamily="2" charset="2"/>
              <a:buChar char="q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数量的分析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增大，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增大；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增大，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增大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Wingdings" pitchFamily="2" charset="2"/>
              <a:buChar char="Ø"/>
            </a:pP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对于更大的模型（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hidden size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更大），所需的</a:t>
            </a:r>
            <a:r>
              <a:rPr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GPU</a:t>
            </a:r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相对减少</a:t>
            </a:r>
            <a:endParaRPr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CA8F49-72DA-D0B3-9390-3F89F8759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538" y="1823461"/>
            <a:ext cx="2286000" cy="736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D6AE8B-96E0-D5D1-EBEF-133B9CBD4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66" y="2648052"/>
            <a:ext cx="2057400" cy="863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838B66-25D1-2E6F-E342-AAD7988BCC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5191" y="3429000"/>
            <a:ext cx="1752600" cy="863600"/>
          </a:xfrm>
          <a:prstGeom prst="rect">
            <a:avLst/>
          </a:prstGeo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6381BF-1B81-7F18-BF8C-40DCB9D7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60830-11C8-AF43-BF2B-B00BD97982C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574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1261</Words>
  <Application>Microsoft Macintosh PowerPoint</Application>
  <PresentationFormat>Widescreen</PresentationFormat>
  <Paragraphs>204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Microsoft YaHei</vt:lpstr>
      <vt:lpstr>Microsoft YaHei</vt:lpstr>
      <vt:lpstr>Aptos</vt:lpstr>
      <vt:lpstr>Aptos Display</vt:lpstr>
      <vt:lpstr>Arial</vt:lpstr>
      <vt:lpstr>Wingdings</vt:lpstr>
      <vt:lpstr>Office Theme</vt:lpstr>
      <vt:lpstr>FASTDECODE: High-Throughput GPU-Efficient LLM Serving using Heterogeneous Pipelines</vt:lpstr>
      <vt:lpstr>intro</vt:lpstr>
      <vt:lpstr>background</vt:lpstr>
      <vt:lpstr>background</vt:lpstr>
      <vt:lpstr>challenge</vt:lpstr>
      <vt:lpstr>method-overview</vt:lpstr>
      <vt:lpstr>method-pipeline</vt:lpstr>
      <vt:lpstr>method-pipeline</vt:lpstr>
      <vt:lpstr>method-Hardware Selection</vt:lpstr>
      <vt:lpstr>实验结果</vt:lpstr>
      <vt:lpstr>实验结果</vt:lpstr>
      <vt:lpstr>实验结果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Kinfe Li</dc:creator>
  <cp:lastModifiedBy>Kinfe Li</cp:lastModifiedBy>
  <cp:revision>1</cp:revision>
  <dcterms:created xsi:type="dcterms:W3CDTF">2024-08-07T06:41:43Z</dcterms:created>
  <dcterms:modified xsi:type="dcterms:W3CDTF">2025-01-11T01:58:25Z</dcterms:modified>
</cp:coreProperties>
</file>