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8"/>
  </p:normalViewPr>
  <p:slideViewPr>
    <p:cSldViewPr snapToGrid="0">
      <p:cViewPr>
        <p:scale>
          <a:sx n="115" d="100"/>
          <a:sy n="115" d="100"/>
        </p:scale>
        <p:origin x="10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9:42:1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50:3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24575,'16'-3'0,"-3"-1"0,25-4 0,-19 4 0,29 0 0,-25 0 0,25 3 0,15-3 0,3 4 0,-1 0 0,14 0 0,-50 0 0,27 0 0,9-7 0,3 5 0,10-5 0,-20 7 0,-10 0 0,-16 0 0,10 0 0,5-7 0,-27 5 0,21-4 0,-4 6 0,-18 0 0,15 0 0,-15 0 0,-7 0 0,5 0 0,-7 0 0,6 0 0,-4 0 0,5 0 0,-4 0 0,4 0 0,31 0 0,-14 0 0,20 0 0,-17 0 0,-1 3 0,3-2 0,26 2 0,-31 1 0,24-3 0,-31 3 0,0-4 0,0 4 0,12-3 0,-9 3 0,4-4 0,-9 0 0,-9 0 0,9 4 0,-9-3 0,4 3 0,-6-4 0,0 0 0,-3 0 0,2 0 0,-2 0 0,4 0 0,-4 0 0,2 0 0,-2 3 0,3-2 0,7 2 0,0-3 0,1 0 0,3 0 0,-9 0 0,4 0 0,-6 0 0,0 0 0,0 3 0,0-2 0,13 2 0,-10 0 0,15-2 0,-11 2 0,6-3 0,-6 0 0,5 0 0,-5 4 0,6-3 0,0 3 0,0-4 0,-6 0 0,5 4 0,-11-3 0,2 3 0,-4-4 0,-2 0 0,0 0 0,3 0 0,-3 0 0,0 0 0,2 0 0,-5 0 0,2 0 0,-3 0 0,3 0 0,-2 0 0,2 0 0,-3 0 0,-3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50:3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24575,'7'0'0,"3"3"0,1-2 0,9 2 0,1 1 0,17-3 0,2 9 0,20-9 0,4 5 0,20 1 0,-8-5 0,18 12 0,-7-12 0,-11 5 0,-21-4 0,-9-2 0,-27 2 0,8-3 0,-17 0 0,-3 0 0,0 0 0,0 0 0,0 0 0,3 0 0,-2 0 0,2 0 0,0 0 0,1 3 0,0-2 0,3 2 0,-7-3 0,4 0 0,-4 0 0,0 0 0,0 0 0,0 0 0,0 0 0,0 0 0,-3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50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24575,'7'4'0,"0"-1"0,3-3 0,1 0 0,3-3 0,16 2 0,5-2 0,15 3 0,0 0 0,11 0 0,-8 0 0,18 0 0,-18 0 0,-3-4 0,-2 3 0,-18-3 0,17 4 0,-17 0 0,2 0 0,-7 0 0,-4 0 0,4 0 0,-5 0 0,-5 0 0,-2 0 0,-5 0 0,2 0 0,0 0 0,-2 0 0,5 0 0,-2 0 0,3 0 0,-3 3 0,-1-2 0,1 2 0,-4-3 0,7 0 0,-3 0 0,3 0 0,9 0 0,9 0 0,-5 3 0,20-2 0,-32 5 0,30-5 0,-30 5 0,15-5 0,1 8 0,-16-8 0,26 5 0,-27-6 0,12 0 0,-6 4 0,-4-3 0,4 3 0,10-4 0,-12 0 0,18 0 0,-14 0 0,0 0 0,-6 0 0,-5 0 0,-4 0 0,0 0 0,0 0 0,0 0 0,3 0 0,1 0 0,9 0 0,1 0 0,6 0 0,21 0 0,-16 0 0,26 0 0,3 0 0,-6 0 0,16 0 0,-20 5 0,-11-3 0,-9 3 0,-14-5 0,-10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51:2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24575,'13'-3'0,"-5"-1"0,9 0 0,13-2 0,-11 5 0,30-8 0,-25 8 0,8-5 0,25 6 0,-16 0 0,51 0 0,-45 0 0,52 0 0,-51 0 0,34 0 0,-29 0 0,-2 0 0,2 0 0,-3 3 0,1 0 0,21-2 0,-25 5 0,32-6 0,-49 4 0,7-3 0,33 3 0,-38-1 0,37-2 0,-48 2 0,37-3 0,-23 0 0,23 0 0,-31 0 0,12 0 0,-9 0 0,9 0 0,19 0 0,-13 0 0,16 4 0,-24-3 0,-10 3 0,11 1 0,-9-3 0,52 3 0,-33-5 0,35 0 0,-22 0 0,2 7 0,11-6 0,-11 6 0,8-7 0,-18 0 0,18 7 0,4-6 0,-8 6 0,5-7 0,-32 0 0,-2 0 0,-17 0 0,-1 0 0,-6 0 0,3 0 0,-2 0 0,3 0 0,-7 0 0,2 0 0,4 0 0,-2 0 0,11 0 0,1 3 0,2-2 0,-2 2 0,-7 0 0,-6-2 0,1 2 0,-1-3 0,0 3 0,6-2 0,-5 2 0,11-3 0,-5 0 0,6 0 0,11 0 0,-9 0 0,29 0 0,-15 0 0,28 6 0,-8-4 0,11 4 0,-11-6 0,8 0 0,3 0 0,2 0-679,19 0 679,-9 0 0,11 0 0,0 0 0,0 0 0,-43 0 0,-1 0 0,47 0 0,-46 4 0,-1-1 0,44-1 0,0 5 0,0-7-700,-10 0 700,-3 7 0,-11-5 0,-9 4 0,7-6 655,-18 6-655,18-5 0,-8 5 0,21 1 0,3-5 0,10 5 0,0-7 0,-44 0 0,1 0-76,1 0 1,0 0 75,0 0 0,0 0 0,5 0 0,-2 0 0,42 0 0,-41 0 0,0 0 0,40 0 0,-45-1 0,0 2 0,43 6 0,0-5 0,0 5 0,-11-7 0,9 0 0,-19 0 0,-3 0 0,-12 0 0,-11 0 0,1 0 0,-1 0 0,11 0 0,2 0 0,21 0 0,-8-7 0,8 6 0,0-6 0,-7 7 0,7 0 0,-11 0 875,-9 0-875,-4 0 0,1 0 0,3 0 0,9 0 0,11 0 0,-8 0 0,8 0 0,-20 0 0,7 0 0,16 0 0,-37 0 0,11 0 0,-57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1:19:5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24575,'39'-9'0,"-21"4"0,32-6 0,3 0 0,-17 5 0,14 0 0,2 0 0,-9 0 0,7 5 0,8-5 0,-31 6 0,40 0 0,-30 0 0,13 0 0,-2 0 0,10 0 0,-13 0 0,21-6 0,-37 5 0,29-11 0,-31 10 0,13-8 0,1 9 0,-20-2 0,19 0 0,-9 2 0,-13-2 0,18 3 0,6 0 0,-10 0 0,16 0 0,-21 0 0,31 0 0,-23 4 0,23-3 0,-31 7 0,31-7 0,-17 7 0,18-7 0,-31 3 0,18-4 0,-19 0 0,15 0 0,-22 0 0,-1 0 0,9 0 0,-5 0 0,29 7 0,-25-6 0,21 6 0,-21-3 0,0-3 0,0 7 0,-6-7 0,4 7 0,3-7 0,-5 3 0,0-4 0,-13 0 0,0 0 0,-2 0 0,2 3 0,-3-3 0,7 7 0,-3-7 0,7 7 0,-7-7 0,2 7 0,-5-7 0,5 4 0,-2-1 0,3-2 0,0 2 0,1 0 0,-1-2 0,0 2 0,0-3 0,0 3 0,-3-2 0,3 2 0,-7-3 0,4 0 0,-4 0 0,0 0 0,0 0 0,0 0 0,0 0 0,0 0 0,3 0 0,7 4 0,-2-3 0,11 3 0,-11-4 0,11 0 0,-11 0 0,11 0 0,-10 0 0,9 0 0,-12 0 0,6 0 0,-12 0 0,7 0 0,-6 0 0,11 0 0,-7 0 0,5 0 0,12-6 0,-14 5 0,15-5 0,-15 6 0,15 0 0,-15 0 0,11 0 0,-19 0 0,3 0 0,1 0 0,3 0 0,6 0 0,-4 0 0,0 0 0,-2 0 0,-6 0 0,5 0 0,17 0 0,-14 0 0,17 0 0,-22 0 0,8 0 0,-3 0 0,4 0 0,-6 0 0,22 0 0,-16 0 0,17 0 0,-23 0 0,0 0 0,6 0 0,-4 0 0,9 0 0,-9 0 0,4 0 0,-6 0 0,-3 0 0,-1 0 0,0 0 0,7 0 0,14 0 0,9 0 0,21 0 0,2 0 0,11 0 0,0 0 0,-11 0 0,-18 0 0,-9 4 0,-15-3 0,3 3 0,-6-4 0,-5 0 0,-6 0 0,0 0 0,3 3 0,1-2 0,0 2 0,19-3 0,-18 0 0,14 0 0,-19 0 0,0 0 0,0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1:25:5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24575,'7'0'0,"10"0"0,1 0 0,20-5 0,12 3 0,24-3 0,13-3 0,10 7-997,-44-3 0,1 0 997,0 4 0,2 0-575,10 0 0,-1 0 575,-8 0 0,-1 0 0,4 4 0,-2 0 0,39-3-21,-21 7 21,-15-8 0,-30 0 0,-11 0 1867,-6 0-1867,-3 0 1273,3 0-1273,2 0 25,6 0-25,25 0 0,6 0 0,21 6 0,0-4 0,10 4 0,-8 1-525,18-6 525,-17 6 0,17-7 0,-18 6 0,8-4 0,-10 4 0,0-6 0,-1 0-60,-9 6 60,7-5 0,-18 11 0,18-11 0,-8 11 0,21-10 0,3 4 0,-1-6 0,9 0 0,-19 0 0,8 0 0,-10 0 0,-1 0 0,1 0 0,0 7 0,-11-6 0,-2 6 0,-1-1 523,-7-4-523,8 5 0,-11-7 0,1 0 62,-1 0-62,11 0 0,2 0 0,21 0 0,3 0 0,-1 0 0,9 0-1199,-9 0 1199,-33-1 0,2 2 0,-1 2 0,2 1 0,4-3 0,0 0 0,1 7 0,-1-1 0,0-5 0,1-2 0,-1 4 0,0 0 0,1-4 0,-1 0 0,1 0 0,-1 0 0,-5 0 0,0 0 0,-1 0 0,-1 0 0,34 0-548,7 0 548,-18 0 0,19 0 0,-19-7 0,8 6 0,-10-6 0,-21 7 0,-6 0 0,-25-3 0,-3 2 1165,-8-2-1165,0 3 582,-4 0-582,0 0 0,0 0 0,-3-3 0,2 2 0,-2-2 0,3 3 0,0-3 0,0 2 0,0-2 0,0 3 0,0 0 0,0-3 0,3 2 0,-2-2 0,21 3 0,2 5 0,20-3 0,-11 3 0,-9-5 0,-14 0 0,-7 0 0,-6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9:51:1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24575,'3'-4'0,"13"0"0,3 0 0,22 3 0,-12-3 0,61 4 0,2 0-398,-17 0 0,5 0 398,-7 0 0,0 0 0,10 0 0,0 0 0,-5 0 0,1 0-1031,4 0 1,2 0 1030,4 4 0,0 1 0,-10-4 0,2 0 0,-9 4 0,4 1 0,-5-1 0,3-4 0,-1 0 0,26 3 0,-3 0 0,-31-4 0,-6 0-655,41 0 655,-43 0 0,-2 0 0,14 0 0,-7 0 0,2 0 0,17 0 0,-28 0 0,-1 0 0,22 0 0,-22 0 0,1 0 0,29 0 0,-30 0 0,1 0 0,20 0-197,1 0 197,0 0 506,-21 0-506,38 5 0,-43-3 2213,24 3-2213,-40-5 753,-12 0-753,-9 0 59,-1 0 0,-6 0 0,-1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9:51:2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24575,'7'0'0,"9"-4"0,-4 3 0,45-10 0,14 9 0,7-10 0,-13 11 0,4 0-1388,-5-6 1,-2 0 1387,-3 5 0,1 2 0,25-5 0,-5 1 0,-6 4 73,-5 0 0,-2 0-73,-9 0 0,32 0 0,-48 0 0,3 0 0,-18 0 2060,-17 0-2060,-3 0 569,0 0-569,3 0 0,7 0 0,4 0 0,6 0 0,0 0 0,21 0 0,-5 0 0,38 0 0,-15 0-412,-15 0 0,3 0 412,35 0 0,-37 0 0,3 0 0,10 0 0,0 0 0,-7 0 0,0 0 0,13 0 0,1 0 0,-17 0 0,0 0 0,4 0 0,0 0 0,40 7 0,-40-6 0,0 0 0,1 3 0,1-1 0,6 0 0,1-2 0,4-1 0,1 1-852,-4 5 0,-3 0 852,34-4 0,-39 6 0,1-1 0,-10-6 0,-1 0-381,-1 6 0,2 0 381,17-6 0,-4-1 0,-4 6 0,3-2 0,5 0 0,-15-3 0,-4 0 0,43 7 0,-24-3 0,-5-2 0,-14-1 0,12 2 0,-1 0 494,-13-4-494,8 0 0,-2 0 0,-16 0 0,13 3 0,-1 1 1678,-15-3-1678,56 6 0,-56-7 858,33 0-858,4 0 260,-25 0-260,22 0 0,-15 0 0,-29 3 0,21-2 0,-38 2 0,2-3 0,-3 0 0,0 0 0,19 0 0,-5 0 0,16 0 0,-10 0 0,0 0 0,0 0 0,0 0 0,0-4 0,-9 3 0,7-3 0,-13 4 0,5 0 0,-7 0 0,-6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9:51:2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24575,'4'-4'0,"-1"-2"0,5 5 0,28-9 0,-2 3 0,47-1 0,17-6-1629,-25 13 0,8 0 1629,-15-1 0,2-1 0,3 0 0,10 3 0,4 0 0,1 0 0,5 0 0,1 0 0,0 0 0,0 0 0,0 0 0,0 0-1300,-1 0 0,0 0 1,0 0 1299,5 0 0,0 0 0,-4 0 0,-19 3 0,-3 0 0,2-1-554,15-1 1,3-1-1,-7 1 554,-6 3 0,0 0 0,11 0 0,7-1 0,-6-1 0,-5-1 0,-3 0 0,-11 4 0,3 1 0,-7-1 0,-10-4 0,-5 0 0,33 6-202,-10-1 202,0-4 0,10 12 0,-11-13 0,4 0 0,-11 6 0,2 1-256,30-7 1,2 0 255,-20 2 0,-3 2 0,8-1 0,-2 0 1602,-9-3 0,-1 0-1602,11 3 0,-4 0 0,-26-4 0,-2 0 1007,4 3 1,-6 0-1008,-5-2 286,-18 5-286,-17-6 0,-6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9:51:2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24575,'7'0'0,"3"-3"0,1 2 0,30-2 0,17 3 0,18 0 0,-24 0 0,1 0 0,36 0-770,-31 0 0,2 0 770,-4 0 0,-2 0 0,35 0-106,-35 0 1,-5 0 105,-4 0 0,30 0 0,-50 0 0,8 0 0,-22 0 1523,-4 0-1523,0 0 228,0 0-228,3 0 0,-2 0 0,11 0 0,-1 0 0,19 0 0,-16 0 0,24 0 0,-24 0 0,11 0 0,-7 4 0,-12-3 0,0 3 0,-10-4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9:51:26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24575,'7'0'0,"3"0"0,-2-3 0,11 2 0,31-2 0,-16 3 0,55-7 0,-12 5-552,2-5 552,-27 7 0,-2 0 0,5 0 0,37 0 0,-47 0 0,44 0 0,-54 0 0,18 0 0,-17 6 0,-18-5 552,12 8-552,-19-8 0,-1 2 0,-3-3 0,0 0 0,0 0 0,0 0 0,0 0 0,9 0 0,-3 0 0,6 0 0,1 0 0,-4 0 0,40 0 0,-32 0 0,27 0 0,-37 0 0,-3 0 0,-1 0 0,-6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28:4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24575,'59'-3'0,"0"0"0,-1 2 0,7 0 0,3 0 0,11-1 0,3 0 0,-6 1-2611,0 0 0,-3 1 0,4 1 2611,2-1 0,4 0 0,3 0 0,-2 0 0,-2 0 0,1 0 0,-1 0 0,0 0 0,-3 0 0,0 0 0,0 0 0,-1 0 0,1 0 0,-1 0 0,0 0 0,-2 0 0,22-1 0,-1 1 0,-8 1-171,-3 3 1,-2 0 170,-12-4 0,3 0 0,-4 2 0,8 6 0,-1 0 0,-9-7 0,3-1 0,-3 1 0,15 7 0,0 0 0,-15-6 0,1-3 0,-2 2 0,12 7 0,-2 1 0,1-8 0,-1 0 0,-5 3 0,-2 0 377,-5-4 0,-1 0-377,-3 0 0,-3 0 0,30 0 0,-25 0 0,-3 0 0,11 0 3559,7 0-3559,-32 0 2518,5 0-2518,-26 0 1343,30 0-1343,-44 0 0,24 0 0,-12 0 0,45 0 0,17 0 0,-4 0 0,-31-1 0,0 2 0,44 7 0,-24-6-359,2 2 0,-2 0 359,-7-4 0,14-1 0,0 2 0,-14 5 0,-1-6 0,-2 1 0,-5 5 0,36-6 0,-37 0 0,16 0 0,-31 0 0,19 0 0,4 0 0,6 0-1284,24 0 0,5 0 1284,-1 0 0,-33 0 0,0 0 625,31 0-625,-12 3 0,5 2 0,-8 0 0,1 1-535,12-1 1,-4 0 534,-30 0 0,-2-1 0,6 0 0,-3 0 0,6-2 0,-3 3 0,-3-1 0,-7-4 0,8 0 0,-11 0 0,43 0 0,-33 0 2501,22 0-2501,-34 0 0,-19 0 0,19 0 1229,-18 0-1229,17 0 0,-17 0 0,28 0 0,-15-6 0,28 5 0,-3-2 0,2 0 0,12 3 0,-17 0 0,-6 0 0,-21 0 0,-17 0 0,5 0 0,-11 0 0,5 0 0,-3 0 0,-2 0 0,-1 0 0,-3 0 0,-4 0 0,3 0 0,-2 0 0,11-4 0,-7 3 0,14-3 0,-5 0 0,6 3 0,0-3 0,0 4 0,-6 0 0,-1 0 0,-9 0 0,-1 0 0,-6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50:2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24575,'10'0'0,"27"0"0,43 0 0,-25 0 0,4 0-1720,11 0 0,5 0 1720,23 0 0,1 0-1035,-10 0 0,1 0 1035,-21 3 0,3 0 0,-1 0 0,30-2 0,-3 0 0,-6 3 0,0 0 0,-25-3 0,1-2 0,-1 1 0,30 0 0,-2 0 0,-3 0 0,-3 0 581,-25 3 1,-2 0-582,12-3 0,-4 1 0,12 5 0,-29-6 0,1 0 0,30 0 0,-37 0 0,10 0 1553,-23 0-1553,-3 0 2721,11 0-2721,-28 0 73,18 0-73,-17 0 0,21 0 0,-18 0 0,29 0 0,-23 0 0,56 0 0,-11 0 0,19-6 0,-7 5 0,14-5 0,-13 6-771,-31 0 0,3 0 771,4 0 0,-1 0 0,27 0-61,-24 0 0,6 0 61,26 0 0,-2 0 0,-30 0 0,1 0-1330,21 2 0,10 1 0,-10 1 1330,-19 0 0,-3 2 0,22-1 0,-1 0-874,-28-1 1,1 0 873,36 1 0,1-1-168,-27-3 1,1 0 167,27 3 0,-1 1-114,-32-1 0,0 0 114,10-1 0,8 0 0,-6 0 0,-3 2 0,0 0 0,3 0 0,4 1 0,-7-2 0,-12-4 0,-5 2 0,-2 4 0,2 2 0,34-3 0,0 0 1072,-28 3 1,-1 1-1073,23 1 0,2-2 0,-10-3 0,-2-1 0,-10 0 0,0-1 0,13-3 0,-1 0 0,-11 4 0,-2-1 0,-5-1 0,4-2 0,8 3 0,7 0 0,-4-1 0,3-2 0,-1 0 0,-2 0 0,3-1 0,-5 2 0,-3 3 0,-5 0 0,-4-4 0,2 2 0,24 5 0,1 1 0,-26-3 0,0-1 0,22 0 0,-3 1 1708,12 9-1708,-2-12 0,-10 4 0,-11-6 0,29 0 0,-17 0 0,11 0 0,-35 0 0,-15 0 1797,-24 0-1797,4 0 0,-12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0:50:2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24575,'10'0'0,"-2"0"0,5 0 0,-2 0 0,3 0 0,6 0 0,1 0 0,17 0 0,12 0 0,46 0 0,-14 0 0,14 0 0,-25 0 0,-18 0 0,8 0 0,-27 0 0,-4 0 0,-19 0 0,-1 0 0,-3 0 0,4 0 0,-4 0 0,4 0 0,15 0 0,-14 0 0,44 0 0,-23 0 0,18 0 0,-4 0 0,-23 0 0,33-6 0,-36 4 0,25-4 0,-14 6 0,-8 0 0,32 0 0,-35 0 0,58 0 0,-55 0 0,25 0 0,-30 0 0,-9 0 0,6 0 0,-9 0 0,3 0 0,6 0 0,0 0 0,10 0 0,-11 0 0,11 0 0,-11 0 0,21 0 0,-18 0 0,13 0 0,-20 0 0,-1 0 0,-3 0 0,0 0 0,0 0 0,0 0 0,0 0 0,0 0 0,0 0 0,3 0 0,-2 0 0,32 0 0,-23 0 0,24 0 0,-11 0 0,-12 0 0,13 0 0,-20 0 0,-1 0 0,-3 0 0,3 0 0,-2 0 0,5 0 0,-2 0 0,0 0 0,3 0 0,-7 0 0,4 0 0,-1 0 0,-2 0 0,2 0 0,-3 0 0,0 0 0,0 0 0,0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708A-ADDC-DB0C-5E1A-A24A15CB6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6F10-BB21-A56D-D187-84DC1A9B5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6550-6615-36DD-A5C2-EFBAF59E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0DF5-457F-FF70-54F9-C5C743ED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D8E7-A253-42A3-FB17-24077D6A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EAE3-43CD-743E-4601-934AD9EB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269F-8475-1A7D-1D75-D9202A11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8F59-087A-E591-D9C9-5E3BF116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9301-542B-BB98-40E0-26333B50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4B5B-3CAF-8E08-D6DB-1B340207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D8845-896D-F90F-CA1E-1ED6D6B7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27089-9BAB-6D6E-1466-86A6C1A1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4E62-7905-0B39-F238-7AB7A837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DF32-9A10-11D4-8FCB-DE9DF7F2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C42E-B5DB-24B1-0DE5-B61F2258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2500-593C-D970-CF1B-4527620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CBFF-D852-882B-D478-58D146AA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B566-C2F4-BF96-0CEC-C0CB6B34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31D0-541E-7EAD-CD41-AB53572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B1F0-019B-5D23-4CAA-B919B045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21B0-B474-6C4A-CBBA-2B32425C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3518-50FA-0908-AEB2-16AA3930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7BE4-6EC1-E0FA-BE77-E9C263FF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4512-D465-9AB4-0627-5AB081C8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0F46-9984-93DC-372D-6611F70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CF12-9C4D-542E-F4D7-99D5E185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4C90-7C60-C6C2-9A67-2CB7D30F6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E7F6-CF0A-15F8-EBFE-5B4B300D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4934-AB83-6324-C50C-76914FE1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6C93-FF0B-9CC8-7EE0-5BE6B6AD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07BC-394A-7E50-4881-E5CE064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C2F-CCAB-A47D-EBF9-BBF39F7D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E285-6CAF-A379-7437-6BEEE08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6D19-1B9B-C7A0-4AAC-84C11039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237AD-4D88-B4FE-BF22-70F94F9FF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B5B2-82D4-A254-FF1D-AD588238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6AFD-FEA0-E28D-04BF-4E62E396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D819-1B8A-17E6-6C37-8A78F3E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F39F0-61B0-663F-FE3A-D20B73C2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757A-013E-BF69-AA0D-DD834C2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03F6E-903E-2154-4F53-84A98497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33405-ECA6-591E-D134-8FEDBBFF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766E-F841-1464-4C60-E5ABF600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D1ABA-EEF6-B12E-576C-8039512B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032BB-5FA6-A34F-30DB-3D9FE101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185F8-F4DB-D046-35F7-202AE0FC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3CC9-5C9D-D040-9084-8D6A8421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2CB7-9782-0D8A-77C3-7CED44C2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C053-D715-8C29-75D2-56CFF23B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A848-CF9F-6723-6A46-30C6D39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99B5-FC12-B30F-D39D-FABD6F7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F00B6-4256-C154-E272-066D5918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3226-3D15-7FD9-0375-CCE9A697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5E7CB-B502-58F4-3393-978C59E7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4731A-8F93-1CD2-E835-306E15B7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8058-72B0-FB09-BF03-F19344C2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4E3B-242B-1ECA-8DF1-EECEAA74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E82D-8F45-3D87-6337-9E920B2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BCE59-AD96-D04B-3711-BEBC648D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9068-0B1F-10ED-A003-89CD3EFE7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46A6-3DE4-D654-EFEC-41AAEDB24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57C9B-D5E2-F346-A0DE-F1D8D85922E2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1DC2-C53B-C362-B964-99579ECE6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C714-C7FC-108A-4D5C-9930257A7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43F3A-723C-4543-B4CF-F574F00A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5.png"/><Relationship Id="rId18" Type="http://schemas.openxmlformats.org/officeDocument/2006/relationships/customXml" Target="../ink/ink14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12.xml"/><Relationship Id="rId17" Type="http://schemas.openxmlformats.org/officeDocument/2006/relationships/image" Target="../media/image28.png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11.xml"/><Relationship Id="rId19" Type="http://schemas.openxmlformats.org/officeDocument/2006/relationships/image" Target="../media/image29.png"/><Relationship Id="rId4" Type="http://schemas.openxmlformats.org/officeDocument/2006/relationships/customXml" Target="../ink/ink8.xml"/><Relationship Id="rId9" Type="http://schemas.openxmlformats.org/officeDocument/2006/relationships/image" Target="../media/image23.png"/><Relationship Id="rId1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437E-7BEE-4A78-BB4D-A4E9D27C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Llama.cpp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638BC-77CB-5096-D77D-80AD51A1C377}"/>
              </a:ext>
            </a:extLst>
          </p:cNvPr>
          <p:cNvSpPr txBox="1"/>
          <p:nvPr/>
        </p:nvSpPr>
        <p:spPr>
          <a:xfrm>
            <a:off x="838200" y="2274838"/>
            <a:ext cx="10559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简单解释一下流程llama.cpp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/build/bin/main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main.cpp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中会解析命令行的参数，如所用的模型文件，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prompt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信息等，之后进行一系列操作后，并调用了一次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llama_eval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函数来对模型进行了一次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warm up,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之后进入一个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循环进行模型的推理，期间会多次调用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llama_decode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ctx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batch)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函数进行推理，直到不满足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条件。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191B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llama_decode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中调用了</a:t>
            </a:r>
            <a:r>
              <a:rPr lang="en-US" i="0" dirty="0" err="1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llama_build_graph</a:t>
            </a:r>
            <a:r>
              <a:rPr lang="en-US" i="0" dirty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i="0" dirty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i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整个模型结构的推理计算图</a:t>
            </a:r>
            <a:r>
              <a:rPr lang="ja-JP" altLang="en-US">
                <a:solidFill>
                  <a:srgbClr val="191B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lang="ja-JP" altLang="en-US" i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全在该函数内实现</a:t>
            </a:r>
            <a:endParaRPr lang="en-US" altLang="ja-JP" i="0" dirty="0">
              <a:solidFill>
                <a:srgbClr val="191B1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191B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solidFill>
                  <a:srgbClr val="191B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下面以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llama.cpp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/build/bin/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simple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为例，主要流程都一样，主要是没有太多复杂的参数配置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99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2DC2F-7227-3CBA-AF15-FACF95F8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1BFAA28-FA79-C27A-F611-F3573BA9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0"/>
            <a:ext cx="6008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C669-98CD-234A-B9B8-D8E3A9DAB724}"/>
              </a:ext>
            </a:extLst>
          </p:cNvPr>
          <p:cNvSpPr txBox="1"/>
          <p:nvPr/>
        </p:nvSpPr>
        <p:spPr>
          <a:xfrm>
            <a:off x="3165088" y="16275"/>
            <a:ext cx="5051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图中绿色代表叶节点、蓝色为普通节点</a:t>
            </a:r>
            <a:r>
              <a:rPr lang="en-US" sz="1400" b="0" i="0" dirty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node。</a:t>
            </a:r>
            <a:r>
              <a:rPr lang="ja-JP" altLang="en-US" sz="1400" b="0" i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而叶节点的定义为：即不是权重</a:t>
            </a:r>
            <a:r>
              <a:rPr lang="en-US" sz="1400" b="0" i="0" dirty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weight tensor、</a:t>
            </a:r>
            <a:r>
              <a:rPr lang="ja-JP" altLang="en-US" sz="1400" b="0" i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也没有任何</a:t>
            </a:r>
            <a:r>
              <a:rPr lang="en-US" sz="1400" b="0" i="0" dirty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lang="ja-JP" altLang="en-US" sz="1400" b="0" i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操作的节点。不满足这两个调节的都是普通节点</a:t>
            </a:r>
            <a:r>
              <a:rPr lang="en-US" sz="1400" b="0" i="0" dirty="0">
                <a:solidFill>
                  <a:srgbClr val="191B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66DD-4089-A93F-4C58-B3455276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88" y="5651903"/>
            <a:ext cx="3581400" cy="115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66F75-17E2-EA91-5BF9-79F7FA5712AB}"/>
              </a:ext>
            </a:extLst>
          </p:cNvPr>
          <p:cNvSpPr txBox="1"/>
          <p:nvPr/>
        </p:nvSpPr>
        <p:spPr>
          <a:xfrm>
            <a:off x="312234" y="22302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ja-JP" altLang="en-US" b="0" i="0">
                <a:solidFill>
                  <a:srgbClr val="06060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回调函数</a:t>
            </a:r>
            <a:r>
              <a:rPr lang="en-US" altLang="ja-JP" b="0" i="0" dirty="0" err="1">
                <a:solidFill>
                  <a:srgbClr val="06060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cb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E5DAF-800D-F296-FC7C-A41EDF5A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34" y="757642"/>
            <a:ext cx="7772400" cy="2882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D20F0-F563-19A9-A4D8-58C96F080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34" y="1081183"/>
            <a:ext cx="6434254" cy="472191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16BBBA-E682-CF45-D213-2A2BC2132624}"/>
              </a:ext>
            </a:extLst>
          </p:cNvPr>
          <p:cNvCxnSpPr/>
          <p:nvPr/>
        </p:nvCxnSpPr>
        <p:spPr>
          <a:xfrm flipH="1" flipV="1">
            <a:off x="1315844" y="1215483"/>
            <a:ext cx="2257192" cy="5118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16004-F961-AAC1-3F1F-A304E65BAC07}"/>
              </a:ext>
            </a:extLst>
          </p:cNvPr>
          <p:cNvSpPr txBox="1"/>
          <p:nvPr/>
        </p:nvSpPr>
        <p:spPr>
          <a:xfrm>
            <a:off x="0" y="6045087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后续调</a:t>
            </a:r>
            <a:r>
              <a:rPr lang="en-US" altLang="zh-CN" dirty="0" err="1">
                <a:solidFill>
                  <a:srgbClr val="FF0000"/>
                </a:solidFill>
              </a:rPr>
              <a:t>ggml</a:t>
            </a:r>
            <a:r>
              <a:rPr lang="zh-CN" altLang="en-US" dirty="0">
                <a:solidFill>
                  <a:srgbClr val="FF0000"/>
                </a:solidFill>
              </a:rPr>
              <a:t>对应的</a:t>
            </a:r>
            <a:r>
              <a:rPr lang="en-US" altLang="zh-CN" dirty="0" err="1">
                <a:solidFill>
                  <a:srgbClr val="FF0000"/>
                </a:solidFill>
              </a:rPr>
              <a:t>cuda</a:t>
            </a:r>
            <a:r>
              <a:rPr lang="zh-CN" altLang="en-US" dirty="0">
                <a:solidFill>
                  <a:srgbClr val="FF0000"/>
                </a:solidFill>
              </a:rPr>
              <a:t>算子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3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4A457-D065-3231-7DA3-00B1F92FD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379D-536C-6216-D402-70035F3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dirty="0" err="1"/>
              <a:t>ower</a:t>
            </a:r>
            <a:r>
              <a:rPr lang="en-US" altLang="zh-CN" dirty="0" err="1"/>
              <a:t>infer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6BA9-9E96-61DA-304D-975E14EC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322E-BD15-4CDE-D0F2-4E27FE70F857}"/>
              </a:ext>
            </a:extLst>
          </p:cNvPr>
          <p:cNvSpPr txBox="1"/>
          <p:nvPr/>
        </p:nvSpPr>
        <p:spPr>
          <a:xfrm>
            <a:off x="370114" y="478971"/>
            <a:ext cx="7268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参数解析：如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gguf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模型路径，输入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采样参数配置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topk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llama_backend_init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();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后端初始化，如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cuda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后端，资源初始化 </a:t>
            </a:r>
            <a:b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DD56-FC95-4283-CEC2-5B2FE53A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1190858"/>
            <a:ext cx="6672942" cy="55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646BA-B7E3-29CC-7786-5275F6D142EE}"/>
              </a:ext>
            </a:extLst>
          </p:cNvPr>
          <p:cNvSpPr txBox="1"/>
          <p:nvPr/>
        </p:nvSpPr>
        <p:spPr>
          <a:xfrm>
            <a:off x="348343" y="500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9CED4-FD5E-D7E1-0EEE-06AE2460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08" y="794658"/>
            <a:ext cx="6762980" cy="1430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13DDF-DC6F-5911-7960-F3ED8D373886}"/>
              </a:ext>
            </a:extLst>
          </p:cNvPr>
          <p:cNvSpPr txBox="1"/>
          <p:nvPr/>
        </p:nvSpPr>
        <p:spPr>
          <a:xfrm>
            <a:off x="440708" y="27836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模型初始化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B8A4B2-DA5C-3F1A-84D7-C98684EECD53}"/>
                  </a:ext>
                </a:extLst>
              </p14:cNvPr>
              <p14:cNvContentPartPr/>
              <p14:nvPr/>
            </p14:nvContentPartPr>
            <p14:xfrm>
              <a:off x="1250315" y="349840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B8A4B2-DA5C-3F1A-84D7-C98684EEC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1315" y="348976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C3145BA-63E9-3BA0-4A19-A19930D40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74257"/>
            <a:ext cx="2720206" cy="28790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7CF49F-4539-F105-4B83-734A0DDA1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007" y="2647042"/>
            <a:ext cx="3200400" cy="3416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F79E48-9AE2-F854-BED2-98E9AD652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4335" y="0"/>
            <a:ext cx="422766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277CE8-B636-AA97-62D0-9A4C8CAE44BD}"/>
                  </a:ext>
                </a:extLst>
              </p14:cNvPr>
              <p14:cNvContentPartPr/>
              <p14:nvPr/>
            </p14:nvContentPartPr>
            <p14:xfrm>
              <a:off x="8382635" y="1430201"/>
              <a:ext cx="1306800" cy="18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277CE8-B636-AA97-62D0-9A4C8CAE44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3635" y="1421561"/>
                <a:ext cx="1324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92569D-5931-3756-10B7-1E6EF8153F45}"/>
                  </a:ext>
                </a:extLst>
              </p14:cNvPr>
              <p14:cNvContentPartPr/>
              <p14:nvPr/>
            </p14:nvContentPartPr>
            <p14:xfrm>
              <a:off x="8390195" y="5402801"/>
              <a:ext cx="2063160" cy="47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92569D-5931-3756-10B7-1E6EF8153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1555" y="5394161"/>
                <a:ext cx="2080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7AA660-3268-5736-4D57-464F946EA0F9}"/>
                  </a:ext>
                </a:extLst>
              </p14:cNvPr>
              <p14:cNvContentPartPr/>
              <p14:nvPr/>
            </p14:nvContentPartPr>
            <p14:xfrm>
              <a:off x="8451755" y="5796281"/>
              <a:ext cx="1836000" cy="48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7AA660-3268-5736-4D57-464F946EA0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2755" y="5787641"/>
                <a:ext cx="1853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4242DC-F38C-C03E-1D58-1A3C60F81DE2}"/>
                  </a:ext>
                </a:extLst>
              </p14:cNvPr>
              <p14:cNvContentPartPr/>
              <p14:nvPr/>
            </p14:nvContentPartPr>
            <p14:xfrm>
              <a:off x="8918675" y="6105161"/>
              <a:ext cx="465120" cy="3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4242DC-F38C-C03E-1D58-1A3C60F81D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675" y="6096161"/>
                <a:ext cx="482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619B80-ECDC-4792-561E-71B633485CD4}"/>
                  </a:ext>
                </a:extLst>
              </p14:cNvPr>
              <p14:cNvContentPartPr/>
              <p14:nvPr/>
            </p14:nvContentPartPr>
            <p14:xfrm>
              <a:off x="9120995" y="6574601"/>
              <a:ext cx="447120" cy="9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619B80-ECDC-4792-561E-71B633485C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11995" y="6565961"/>
                <a:ext cx="46476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6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8910D-9A94-4322-B3C6-EB3BE2BC062B}"/>
              </a:ext>
            </a:extLst>
          </p:cNvPr>
          <p:cNvSpPr txBox="1"/>
          <p:nvPr/>
        </p:nvSpPr>
        <p:spPr>
          <a:xfrm>
            <a:off x="323385" y="289932"/>
            <a:ext cx="1155266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具体模型初始化流程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/>
              <a:t>配置相关后端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/>
              <a:t>加载其他信息</a:t>
            </a:r>
            <a:r>
              <a:rPr lang="zh-CN" altLang="en-US" dirty="0"/>
              <a:t>（从</a:t>
            </a:r>
            <a:r>
              <a:rPr lang="en-US" altLang="zh-CN" dirty="0" err="1"/>
              <a:t>gguf</a:t>
            </a:r>
            <a:r>
              <a:rPr lang="zh-CN" altLang="en-US" dirty="0"/>
              <a:t>文件里加载）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33E84-D74A-0AE0-6F18-E515BA09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9" y="936263"/>
            <a:ext cx="5515517" cy="3587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6D46D-F369-D44D-F0B3-56648457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02" y="1049245"/>
            <a:ext cx="6353098" cy="3443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8C84F-4A57-F2C1-5569-937C818E5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169" y="4492730"/>
            <a:ext cx="847879" cy="23898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62FCDD-8AED-C0A8-1ECA-927F661FF95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103327" y="2274849"/>
            <a:ext cx="3924842" cy="3412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07A0BB-FD23-37BA-0E84-2A3FA7B63183}"/>
              </a:ext>
            </a:extLst>
          </p:cNvPr>
          <p:cNvSpPr txBox="1"/>
          <p:nvPr/>
        </p:nvSpPr>
        <p:spPr>
          <a:xfrm>
            <a:off x="152710" y="4841858"/>
            <a:ext cx="10151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llm_load_arch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(ml, model); ---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gguf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中读取模型架构，如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qwen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llm_load_hparams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(ml, model);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gguf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中读取从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config.json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文件保存的模型配置参数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&lt;--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区分模型，如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qwen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llm_load_vocab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(ml, model);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gguf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中读取词表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&lt;--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区分模型，如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qwen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llm_load_tensors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gguf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中读取模型参数，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cuda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等区分，分别进行内存分配与模型参数加载，由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llama_model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管理参数内存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7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08302-5CA0-EE5F-A577-F424B4AB7CCC}"/>
              </a:ext>
            </a:extLst>
          </p:cNvPr>
          <p:cNvSpPr txBox="1"/>
          <p:nvPr/>
        </p:nvSpPr>
        <p:spPr>
          <a:xfrm>
            <a:off x="312236" y="312234"/>
            <a:ext cx="10392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Tokenize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创建推理上下文</a:t>
            </a:r>
            <a:r>
              <a:rPr lang="zh-CN" altLang="en-US" b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，把所有推理相关的上下文聚集在一起，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绑定到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上，一个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对应一个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ctx，kv_cache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ctx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6060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根据后端</a:t>
            </a:r>
            <a:r>
              <a:rPr lang="ja-JP" altLang="en-US" i="0">
                <a:solidFill>
                  <a:srgbClr val="06060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确定缓冲区类型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并计算缓冲区大小</a:t>
            </a:r>
            <a:endParaRPr lang="en-US" altLang="zh-CN" i="0" dirty="0">
              <a:solidFill>
                <a:srgbClr val="060607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rgbClr val="060607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判断是否启用流水线并行</a:t>
            </a:r>
            <a:endParaRPr 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3AF1F-3D78-D126-E159-21CA052C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5" y="787272"/>
            <a:ext cx="7772400" cy="1068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AC0CC-4733-B004-C7C7-3031EB11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5" y="2638848"/>
            <a:ext cx="6618925" cy="18845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0AACDD-ED8C-B774-00E7-6E738E2E6C65}"/>
                  </a:ext>
                </a:extLst>
              </p14:cNvPr>
              <p14:cNvContentPartPr/>
              <p14:nvPr/>
            </p14:nvContentPartPr>
            <p14:xfrm>
              <a:off x="239497" y="3475354"/>
              <a:ext cx="3382200" cy="5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0AACDD-ED8C-B774-00E7-6E738E2E6C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57" y="3466714"/>
                <a:ext cx="339984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6ED609-16ED-6706-60A0-992516AA56F5}"/>
              </a:ext>
            </a:extLst>
          </p:cNvPr>
          <p:cNvSpPr txBox="1"/>
          <p:nvPr/>
        </p:nvSpPr>
        <p:spPr>
          <a:xfrm>
            <a:off x="3621697" y="3167577"/>
            <a:ext cx="223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推理前确定</a:t>
            </a:r>
            <a:r>
              <a:rPr lang="en-US" altLang="zh-CN" sz="1400" dirty="0" err="1">
                <a:solidFill>
                  <a:schemeClr val="bg1"/>
                </a:solidFill>
              </a:rPr>
              <a:t>token</a:t>
            </a:r>
            <a:r>
              <a:rPr lang="zh-CN" altLang="en-US" sz="1400" dirty="0">
                <a:solidFill>
                  <a:schemeClr val="bg1"/>
                </a:solidFill>
              </a:rPr>
              <a:t>数量大小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470DA-9D7C-BC8A-1CC0-D6BDE21D9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664" y="2770481"/>
            <a:ext cx="6261336" cy="4087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A207C-0E7A-F42F-CAA3-31FD7DE43B0D}"/>
              </a:ext>
            </a:extLst>
          </p:cNvPr>
          <p:cNvSpPr txBox="1"/>
          <p:nvPr/>
        </p:nvSpPr>
        <p:spPr>
          <a:xfrm>
            <a:off x="144966" y="5742878"/>
            <a:ext cx="533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在正式计算前，我们需要将后续计算所需要的所有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tensor、graph</a:t>
            </a:r>
            <a:r>
              <a:rPr lang="ja-JP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都推算一遍，然后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ja-JP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初始化所需要的空白</a:t>
            </a:r>
            <a:r>
              <a:rPr 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buffer，</a:t>
            </a:r>
            <a:r>
              <a:rPr lang="ja-JP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以供后续计算时使用。</a:t>
            </a:r>
            <a:endParaRPr 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71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62624-E6B2-DDDD-6733-849AC68B843D}"/>
              </a:ext>
            </a:extLst>
          </p:cNvPr>
          <p:cNvSpPr txBox="1"/>
          <p:nvPr/>
        </p:nvSpPr>
        <p:spPr>
          <a:xfrm>
            <a:off x="323388" y="245326"/>
            <a:ext cx="11173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Context初始化详解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（接上一页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在这一阶段，重点包含以下几个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cache buffer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需要提前根据超参数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hparams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确认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cache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最大使用情况，然后分配对应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 output buffer: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时，除了模型权重、运行时产生的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cache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之外，还有输出的中间结果结果也是不确定的，需要根据需求确认最后模型输出可能使用的最大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buffer。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sheduler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由于调度器本身可能在多个后端都保存有副本，所以这里需要确认调度器的参数、配置如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cgrpah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这里需要注意，想要确认计算图的内存空间大小，就必须先构建计算图。所以在这里作者使用了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llama_build_graph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构建了计算图。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对于一个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模型来说，其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算子内部、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FFN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等计算的逻辑关系就是在这个函数中进行构建的。所以想要了解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llama.cpp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中如何实现例如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Moe、MLA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等方法是如何实现的，仅需查看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llama_build_graph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l"/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需要注意虽然在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ctx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这一步骤中，使用了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llama_build_graph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函数对目标架构的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内部算子关系进行了计算图的构建，但构建的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是用来评估计算是</a:t>
            </a:r>
            <a:r>
              <a:rPr lang="ja-JP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最坏情况使用的内存情况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的，并不会在后续计算中使用该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graph。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所以在后续实际计算中，会看到使用了一模一样的“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llama_build_graph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每次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decode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都会调用</a:t>
            </a:r>
            <a:r>
              <a:rPr lang="en-US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llama_build_graph并计算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graph</a:t>
            </a:r>
            <a:endParaRPr lang="ja-JP" altLang="en-US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5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35690-1958-574A-FE82-721E60FB6185}"/>
              </a:ext>
            </a:extLst>
          </p:cNvPr>
          <p:cNvSpPr txBox="1"/>
          <p:nvPr/>
        </p:nvSpPr>
        <p:spPr>
          <a:xfrm>
            <a:off x="189571" y="178419"/>
            <a:ext cx="5906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推理循环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-cache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的管理， 通过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来管理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llama_decode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----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进行推理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&lt;------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llama_batch_get_one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---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获取一个输入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buFont typeface="Wingdings" pitchFamily="2" charset="2"/>
              <a:buChar char="Ø"/>
            </a:pP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DAE6B-E6CB-BEBB-6575-68ECE3FB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8" y="5458982"/>
            <a:ext cx="3459936" cy="1399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AE937-7958-C53A-1C08-13D615C3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07" y="0"/>
            <a:ext cx="579259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FB8CC-738D-36E7-4D87-61A343EB9C1A}"/>
              </a:ext>
            </a:extLst>
          </p:cNvPr>
          <p:cNvSpPr txBox="1"/>
          <p:nvPr/>
        </p:nvSpPr>
        <p:spPr>
          <a:xfrm>
            <a:off x="4216021" y="578915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多条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66881C-96CA-C383-5C62-4C87BB676E11}"/>
              </a:ext>
            </a:extLst>
          </p:cNvPr>
          <p:cNvCxnSpPr/>
          <p:nvPr/>
        </p:nvCxnSpPr>
        <p:spPr>
          <a:xfrm flipH="1">
            <a:off x="3969834" y="223024"/>
            <a:ext cx="3468029" cy="5363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280383-6A20-03FE-7319-D2F19DD1CF3B}"/>
              </a:ext>
            </a:extLst>
          </p:cNvPr>
          <p:cNvGrpSpPr/>
          <p:nvPr/>
        </p:nvGrpSpPr>
        <p:grpSpPr>
          <a:xfrm>
            <a:off x="7005995" y="6177881"/>
            <a:ext cx="3273480" cy="151920"/>
            <a:chOff x="7005995" y="6177881"/>
            <a:chExt cx="327348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B1D44B-8B94-18B9-5497-BD05D6F73D91}"/>
                    </a:ext>
                  </a:extLst>
                </p14:cNvPr>
                <p14:cNvContentPartPr/>
                <p14:nvPr/>
              </p14:nvContentPartPr>
              <p14:xfrm>
                <a:off x="7005995" y="6229721"/>
                <a:ext cx="3273480" cy="10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B1D44B-8B94-18B9-5497-BD05D6F73D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355" y="6221081"/>
                  <a:ext cx="3291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3D2FD8-3B81-C2EB-5A6E-E42FAECF46D3}"/>
                    </a:ext>
                  </a:extLst>
                </p14:cNvPr>
                <p14:cNvContentPartPr/>
                <p14:nvPr/>
              </p14:nvContentPartPr>
              <p14:xfrm>
                <a:off x="8889875" y="6177881"/>
                <a:ext cx="765360" cy="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3D2FD8-3B81-C2EB-5A6E-E42FAECF46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1235" y="6169241"/>
                  <a:ext cx="78300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310E34-D3BA-9F76-9BDD-98607B0F2FC0}"/>
                  </a:ext>
                </a:extLst>
              </p14:cNvPr>
              <p14:cNvContentPartPr/>
              <p14:nvPr/>
            </p14:nvContentPartPr>
            <p14:xfrm>
              <a:off x="7285355" y="3725921"/>
              <a:ext cx="1003680" cy="2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310E34-D3BA-9F76-9BDD-98607B0F2F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6715" y="3717281"/>
                <a:ext cx="1021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35A7FC-1947-1262-7074-C098E487401B}"/>
                  </a:ext>
                </a:extLst>
              </p14:cNvPr>
              <p14:cNvContentPartPr/>
              <p14:nvPr/>
            </p14:nvContentPartPr>
            <p14:xfrm>
              <a:off x="7258715" y="3919961"/>
              <a:ext cx="365400" cy="2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35A7FC-1947-1262-7074-C098E48740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9715" y="3910961"/>
                <a:ext cx="383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B07215-B643-8280-9227-5B34BE2F5098}"/>
                  </a:ext>
                </a:extLst>
              </p14:cNvPr>
              <p14:cNvContentPartPr/>
              <p14:nvPr/>
            </p14:nvContentPartPr>
            <p14:xfrm>
              <a:off x="7021835" y="1819721"/>
              <a:ext cx="764640" cy="22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B07215-B643-8280-9227-5B34BE2F50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3195" y="1810721"/>
                <a:ext cx="782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2CF637-62A7-1E78-CCCA-CA8C57AF73FE}"/>
                  </a:ext>
                </a:extLst>
              </p14:cNvPr>
              <p14:cNvContentPartPr/>
              <p14:nvPr/>
            </p14:nvContentPartPr>
            <p14:xfrm>
              <a:off x="7052075" y="3277361"/>
              <a:ext cx="3360240" cy="69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2CF637-62A7-1E78-CCCA-CA8C57AF73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3435" y="3268361"/>
                <a:ext cx="3377880" cy="867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E00FBE44-0399-0E76-E6D8-71EACCAADE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96" y="1873803"/>
            <a:ext cx="5524500" cy="1257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F54B93-5442-3248-C459-DDACB3C5D2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858" y="3134358"/>
            <a:ext cx="5792594" cy="24135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DCB9F-6CAC-B523-3254-AA6C96B669A0}"/>
              </a:ext>
            </a:extLst>
          </p:cNvPr>
          <p:cNvCxnSpPr/>
          <p:nvPr/>
        </p:nvCxnSpPr>
        <p:spPr>
          <a:xfrm>
            <a:off x="1962615" y="1055582"/>
            <a:ext cx="814039" cy="818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1FC1F3-0B5E-86C0-A4E6-1F466C2BC507}"/>
                  </a:ext>
                </a:extLst>
              </p14:cNvPr>
              <p14:cNvContentPartPr/>
              <p14:nvPr/>
            </p14:nvContentPartPr>
            <p14:xfrm>
              <a:off x="1049795" y="1020881"/>
              <a:ext cx="1546560" cy="4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1FC1F3-0B5E-86C0-A4E6-1F466C2BC5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155" y="1011881"/>
                <a:ext cx="156420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45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C059-8B88-26A9-55C7-E6B3F89E6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36AA6-3377-BD5E-D17C-BFA43CA62CD0}"/>
              </a:ext>
            </a:extLst>
          </p:cNvPr>
          <p:cNvSpPr txBox="1"/>
          <p:nvPr/>
        </p:nvSpPr>
        <p:spPr>
          <a:xfrm>
            <a:off x="512956" y="334537"/>
            <a:ext cx="70802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异步计算计算图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ggml_backend_sched_graph_compute_async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释放资源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AF1ED-BD52-918B-7021-C7D30C8C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5525180"/>
            <a:ext cx="2641600" cy="85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8B574-82DE-C627-8FCA-8426154E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6" y="819864"/>
            <a:ext cx="9545444" cy="40465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8CAF64-7EB6-2D46-67DE-5CB4EC56C506}"/>
                  </a:ext>
                </a:extLst>
              </p14:cNvPr>
              <p14:cNvContentPartPr/>
              <p14:nvPr/>
            </p14:nvContentPartPr>
            <p14:xfrm>
              <a:off x="1681595" y="3600281"/>
              <a:ext cx="2430000" cy="5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8CAF64-7EB6-2D46-67DE-5CB4EC56C5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2595" y="3591281"/>
                <a:ext cx="2447640" cy="77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89481B1D-E087-A40B-746D-ED785CEA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28" y="0"/>
            <a:ext cx="4630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8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9AA07-3612-2851-6C90-C0E2899D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F8F47-2E3C-3450-3133-A620DF39EF5E}"/>
              </a:ext>
            </a:extLst>
          </p:cNvPr>
          <p:cNvSpPr txBox="1"/>
          <p:nvPr/>
        </p:nvSpPr>
        <p:spPr>
          <a:xfrm>
            <a:off x="512956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struct </a:t>
            </a:r>
            <a:r>
              <a:rPr lang="en-US" dirty="0" err="1"/>
              <a:t>llm_build_context</a:t>
            </a:r>
            <a:r>
              <a:rPr lang="en-US" dirty="0"/>
              <a:t> </a:t>
            </a:r>
            <a:r>
              <a:rPr lang="en-US" dirty="0" err="1"/>
              <a:t>llm</a:t>
            </a:r>
            <a:r>
              <a:rPr lang="en-US" dirty="0"/>
              <a:t>(</a:t>
            </a:r>
            <a:r>
              <a:rPr lang="en-US" dirty="0" err="1"/>
              <a:t>lctx</a:t>
            </a:r>
            <a:r>
              <a:rPr lang="en-US" dirty="0"/>
              <a:t>, batch, </a:t>
            </a:r>
            <a:r>
              <a:rPr lang="en-US" dirty="0" err="1"/>
              <a:t>cb</a:t>
            </a:r>
            <a:r>
              <a:rPr lang="en-US" dirty="0"/>
              <a:t>, </a:t>
            </a:r>
            <a:r>
              <a:rPr lang="en-US" dirty="0" err="1"/>
              <a:t>worst_case</a:t>
            </a:r>
            <a:r>
              <a:rPr lang="en-US" dirty="0"/>
              <a:t>);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根据模型结构选择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3D4F54-0AF2-4D66-BB9E-C01A4BF4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构建计算图</a:t>
            </a:r>
            <a:r>
              <a:rPr lang="en-US" b="0" dirty="0" err="1">
                <a:solidFill>
                  <a:srgbClr val="B392F0"/>
                </a:solidFill>
                <a:effectLst/>
                <a:latin typeface="Menlo" panose="020B0609030804020204" pitchFamily="49" charset="0"/>
              </a:rPr>
              <a:t>llama_build</a:t>
            </a:r>
            <a:r>
              <a:rPr lang="en-US" dirty="0" err="1">
                <a:solidFill>
                  <a:srgbClr val="B392F0"/>
                </a:solidFill>
                <a:latin typeface="Menlo" panose="020B0609030804020204" pitchFamily="49" charset="0"/>
              </a:rPr>
              <a:t>_graph</a:t>
            </a:r>
            <a:r>
              <a:rPr lang="en-US" altLang="zh-CN" dirty="0">
                <a:solidFill>
                  <a:srgbClr val="B392F0"/>
                </a:solidFill>
                <a:latin typeface="Menlo" panose="020B0609030804020204" pitchFamily="49" charset="0"/>
              </a:rPr>
              <a:t>()</a:t>
            </a:r>
            <a:endParaRPr lang="en-US" dirty="0">
              <a:solidFill>
                <a:srgbClr val="B392F0"/>
              </a:solidFill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DB62C3-4253-600F-F8AA-CDFB21E2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41" y="1360449"/>
            <a:ext cx="2683259" cy="24355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731621-A26E-CF5B-2772-2D0E6BD37B0A}"/>
              </a:ext>
            </a:extLst>
          </p:cNvPr>
          <p:cNvCxnSpPr>
            <a:cxnSpLocks/>
          </p:cNvCxnSpPr>
          <p:nvPr/>
        </p:nvCxnSpPr>
        <p:spPr>
          <a:xfrm>
            <a:off x="3836020" y="2152353"/>
            <a:ext cx="6423102" cy="256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D58A5-E944-3A8B-ACA2-1AB8C8FF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2506468"/>
            <a:ext cx="7772400" cy="41398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7DD70B-07A3-FB7D-49FF-60430BE9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829" y="3813063"/>
            <a:ext cx="6895171" cy="305148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DE1401-659D-96D1-622F-BDF418CD4C40}"/>
              </a:ext>
            </a:extLst>
          </p:cNvPr>
          <p:cNvCxnSpPr>
            <a:cxnSpLocks/>
          </p:cNvCxnSpPr>
          <p:nvPr/>
        </p:nvCxnSpPr>
        <p:spPr>
          <a:xfrm>
            <a:off x="1932878" y="4025590"/>
            <a:ext cx="3687337" cy="218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9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849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</vt:lpstr>
      <vt:lpstr>Aptos</vt:lpstr>
      <vt:lpstr>Aptos Display</vt:lpstr>
      <vt:lpstr>Arial</vt:lpstr>
      <vt:lpstr>Menlo</vt:lpstr>
      <vt:lpstr>Wingdings</vt:lpstr>
      <vt:lpstr>Office Theme</vt:lpstr>
      <vt:lpstr>Llama.cpp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构建计算图llama_build_graph()</vt:lpstr>
      <vt:lpstr>PowerPoint Presentation</vt:lpstr>
      <vt:lpstr>Powerinfer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Kinfe Li</dc:creator>
  <cp:lastModifiedBy>Kinfe Li</cp:lastModifiedBy>
  <cp:revision>65</cp:revision>
  <dcterms:created xsi:type="dcterms:W3CDTF">2025-03-04T08:28:40Z</dcterms:created>
  <dcterms:modified xsi:type="dcterms:W3CDTF">2025-03-04T13:02:36Z</dcterms:modified>
</cp:coreProperties>
</file>