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2" r:id="rId9"/>
    <p:sldId id="261" r:id="rId10"/>
    <p:sldId id="262" r:id="rId11"/>
    <p:sldId id="263" r:id="rId12"/>
    <p:sldId id="264" r:id="rId13"/>
    <p:sldId id="265" r:id="rId14"/>
    <p:sldId id="267" r:id="rId15"/>
    <p:sldId id="273" r:id="rId16"/>
    <p:sldId id="268" r:id="rId17"/>
    <p:sldId id="275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D84C-CF8A-B0A4-7AC7-D71DACE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B2748-8D84-4D6E-7CE8-525EBC204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2339-5D73-EDD5-DE74-DC8C6A0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8E2B-470E-E812-A561-F810A935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C749-26FF-6516-2784-2E6A6ACB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B88E-E4F5-1544-9F53-DA095285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F0EBB-F600-EDD8-AE38-4B20CD3C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1E72-FE2E-57FF-134C-87926F69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9512-B4E1-FD80-CAE2-A3C8743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7704-6D72-08E6-FC09-FB838E4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5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D0B39-6D57-026E-6672-FD96E6F25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1E006-813B-2092-0323-C0E427A7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C82F-960B-355F-9BC6-77FD048F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6594-6747-96EC-9FA8-4B6764D7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5A7F-FA8D-7F11-812C-0272A7B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4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2275-ECBA-90D3-E3B0-4452C68B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96F0-C9FD-D6A6-E550-D83D0AD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FADC-5E22-F424-4719-CE3C7B93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7911-3F86-B67D-87F0-AA2021B1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90186-E51F-033C-9AC2-C327E24E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7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1A15-273A-F340-C121-B0383272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3EAF-786C-17ED-D531-2661BC47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C602-D364-24D9-B474-64D023CA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2E75-1575-D2C2-43E1-D3AC083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470C-92C3-171D-A46E-402DDF34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8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A00F-E8EE-5201-BE18-A43CB55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5D12-D275-494C-77DA-2BC68CC70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70E3-E585-3E59-77D7-B81BF977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F47CA-2661-84EA-5BE2-F8B20607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DCC4-EB7D-B00A-C232-9894DACC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05F9-457D-2A45-5E96-898F9F8F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9C87-42A1-A977-9A96-5F4B0478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3F1D-9ACA-FEA5-4146-C271DA1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4155-F5E2-C600-146D-867A28445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97558-2B27-40BB-96EE-10871477A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8CDFB-15BF-A728-8A52-11EFC0ABE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A03EF-D308-08CF-D0B4-FBD94FE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0460E-1D4F-3968-D213-894E035E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5CF5A-CA79-F507-DC2F-CF064AD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66E-832F-28C0-1612-1E1ACBF3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CD84B-D49F-C01A-3E29-F67F245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C537E-5F91-677D-6B4C-D50F290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C2984-7EF9-A867-C161-EEF5528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30B58-12DC-5489-4855-0122C38B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82F5A-28DC-5481-CF9E-022BDEA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BE75-58DF-DD09-4002-1457C595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64A-6AD8-82BE-9999-BE47B967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F0E7-238F-245B-12D3-B264A693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5A3F-C22B-4C4D-9B0A-DDACFD03F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003D6-331B-FF53-6A58-5B40F1BA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C23A9-EB40-E095-9FD2-39FEEA52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722D-F649-8E85-25D0-DD362DFA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DAC6-7FB8-28CC-6ECE-D8790F7E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6DA35-5800-DD16-BBFA-3CF87E8C7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921BA-29C2-88D7-5554-519E346EA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6304C-929F-F912-272A-9FBA0F6B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B594C-5A6C-325F-1C71-B079A4C6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68EA-3BCE-1F22-DF20-F0D1F870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1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2E8BA-9DAD-3DF1-8FB8-F49C538D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F5CE-B75F-D893-70F6-E72DC709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E86F-2E80-6164-D461-25EA8FF7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FA0E-4C4D-4745-9AAC-477F71AAFC63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8BDA-8AB6-F859-BC45-CEC3973B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F287-048A-DA49-9AF4-7D7696902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205A-C4CF-42EF-8CA6-8DCE10BDE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4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-ieee-org.proxy1-bib.sdu.dk/document/99818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AA9E-46A3-20BA-418F-E4EE19EBF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EE959-E06B-BCCC-419B-10A566D45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7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03C1-122F-4D19-376F-F1143B2E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don’t understand with </a:t>
            </a:r>
            <a:r>
              <a:rPr lang="en-GB" dirty="0" err="1"/>
              <a:t>bert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3329-6C21-0AAA-40CE-32F1D8FE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Task 1: both the problem with masked LM, and the solution, is both weird.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0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5DA-14A5-8B14-49DE-876D235E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259074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General search for related work</a:t>
            </a:r>
          </a:p>
        </p:txBody>
      </p:sp>
    </p:spTree>
    <p:extLst>
      <p:ext uri="{BB962C8B-B14F-4D97-AF65-F5344CB8AC3E}">
        <p14:creationId xmlns:p14="http://schemas.microsoft.com/office/powerpoint/2010/main" val="150371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1DDD-77F9-4246-1F6C-3C6950FE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DK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robot commands with natural language processing</a:t>
            </a:r>
            <a:r>
              <a:rPr lang="en-GB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8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1DDD-77F9-4246-1F6C-3C6950FE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DK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robot commands with natural language processing</a:t>
            </a:r>
            <a:r>
              <a:rPr lang="en-GB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2D63-2EC2-5811-4F6B-3614A990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638"/>
            <a:ext cx="10515599" cy="3035691"/>
          </a:xfrm>
        </p:spPr>
        <p:txBody>
          <a:bodyPr/>
          <a:lstStyle/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62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1DDD-77F9-4246-1F6C-3C6950FE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DK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robot commands with natural language processing</a:t>
            </a:r>
            <a:r>
              <a:rPr lang="en-GB" sz="4400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2D63-2EC2-5811-4F6B-3614A990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638"/>
            <a:ext cx="10515599" cy="3035691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HRI theory</a:t>
            </a:r>
          </a:p>
          <a:p>
            <a:r>
              <a:rPr lang="en-GB" dirty="0">
                <a:sym typeface="Wingdings" panose="05000000000000000000" pitchFamily="2" charset="2"/>
              </a:rPr>
              <a:t>General efficient communication</a:t>
            </a:r>
          </a:p>
          <a:p>
            <a:r>
              <a:rPr lang="en-GB" dirty="0">
                <a:sym typeface="Wingdings" panose="05000000000000000000" pitchFamily="2" charset="2"/>
              </a:rPr>
              <a:t>Not natural language processing relevant</a:t>
            </a:r>
          </a:p>
        </p:txBody>
      </p:sp>
    </p:spTree>
    <p:extLst>
      <p:ext uri="{BB962C8B-B14F-4D97-AF65-F5344CB8AC3E}">
        <p14:creationId xmlns:p14="http://schemas.microsoft.com/office/powerpoint/2010/main" val="73463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B31B-5D4F-B9CA-A135-BAF4A870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DK" sz="4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robot language commands using neural network</a:t>
            </a:r>
            <a:r>
              <a:rPr lang="en-GB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B2C3-1045-D0F5-37DA-33D2B01D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70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B31B-5D4F-B9CA-A135-BAF4A870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DK" sz="4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robot language commands using neural network</a:t>
            </a:r>
            <a:r>
              <a:rPr lang="en-GB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B2C3-1045-D0F5-37DA-33D2B01D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 by citations [by papers]</a:t>
            </a:r>
            <a:endParaRPr lang="en-D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Publication topics:</a:t>
            </a:r>
            <a:endParaRPr lang="en-D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Speech recognition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Natural language processing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Neural nets (recurrent, convolutional, and feed forward)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AI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Intelligent robots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Natural language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Natural language interfaces.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9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robots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Control engineering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9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Gesture recognition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9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9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Robot vision</a:t>
            </a:r>
            <a:endParaRPr lang="en-DK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00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B31B-5D4F-B9CA-A135-BAF4A870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DK" sz="4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robot language commands using neural network</a:t>
            </a:r>
            <a:r>
              <a:rPr lang="en-GB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B2C3-1045-D0F5-37DA-33D2B01D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Automatic Translation of Spanish Natural Language Commands to Control Robot </a:t>
            </a:r>
            <a:r>
              <a:rPr lang="en-GB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Comands</a:t>
            </a:r>
            <a:r>
              <a:rPr lang="en-GB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Based on LSTM Neural Network:</a:t>
            </a:r>
            <a:endParaRPr lang="en-GB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GB" sz="1800" dirty="0">
                <a:solidFill>
                  <a:srgbClr val="333333"/>
                </a:solidFill>
                <a:latin typeface="Arial" panose="020B0604020202020204" pitchFamily="34" charset="0"/>
              </a:rPr>
              <a:t>Using RNN encoder-decoder structure to translate spoken text into Robot control language (non interpretable simplistic language form)</a:t>
            </a:r>
          </a:p>
          <a:p>
            <a:pPr>
              <a:buFontTx/>
              <a:buChar char="-"/>
            </a:pPr>
            <a:r>
              <a:rPr lang="en-GB" sz="1800" dirty="0">
                <a:solidFill>
                  <a:srgbClr val="333333"/>
                </a:solidFill>
                <a:latin typeface="Arial" panose="020B0604020202020204" pitchFamily="34" charset="0"/>
              </a:rPr>
              <a:t>End result is action classification to one of seven actions</a:t>
            </a:r>
          </a:p>
          <a:p>
            <a:pPr>
              <a:buFontTx/>
              <a:buChar char="-"/>
            </a:pPr>
            <a:r>
              <a:rPr lang="en-GB" sz="1800" dirty="0">
                <a:solidFill>
                  <a:srgbClr val="333333"/>
                </a:solidFill>
                <a:latin typeface="Arial" panose="020B0604020202020204" pitchFamily="34" charset="0"/>
              </a:rPr>
              <a:t>Data augmentation, as words in sentence action pairs, was exchanged with synonyms to create more sentenced.</a:t>
            </a:r>
          </a:p>
          <a:p>
            <a:pPr marL="0" indent="0">
              <a:buNone/>
            </a:pPr>
            <a:endParaRPr lang="en-GB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17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B31B-5D4F-B9CA-A135-BAF4A870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DK" sz="4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robot language commands using neural network</a:t>
            </a:r>
            <a:r>
              <a:rPr lang="en-GB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B2C3-1045-D0F5-37DA-33D2B01D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DK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Approximate Decision Making by Natural Language Commands for Robots</a:t>
            </a:r>
            <a:endParaRPr lang="en-DK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1800" dirty="0">
                <a:latin typeface="Arial" panose="020B0604020202020204" pitchFamily="34" charset="0"/>
              </a:rPr>
              <a:t>Bin picking task, sentences is used to locate object.</a:t>
            </a:r>
          </a:p>
          <a:p>
            <a:pPr>
              <a:buFontTx/>
              <a:buChar char="-"/>
            </a:pPr>
            <a:r>
              <a:rPr lang="en-GB" sz="1800" dirty="0">
                <a:latin typeface="Arial" panose="020B0604020202020204" pitchFamily="34" charset="0"/>
              </a:rPr>
              <a:t>Uses a fuzzy controller and a neural network</a:t>
            </a:r>
          </a:p>
          <a:p>
            <a:pPr>
              <a:buFontTx/>
              <a:buChar char="-"/>
            </a:pPr>
            <a:r>
              <a:rPr lang="en-GB" sz="1800" dirty="0">
                <a:latin typeface="Arial" panose="020B0604020202020204" pitchFamily="34" charset="0"/>
              </a:rPr>
              <a:t>Main interest, it uses user feedback also, to train its neural network, such to learn better parameters on the fly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24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F1EE-3050-4322-0C51-D2BAC4AA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 bit more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6115-5DA2-B31D-3E29-D42659BD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Development of Indonesian Speech Recognition with Deep Neural Network for Robotic Command</a:t>
            </a:r>
            <a:r>
              <a:rPr lang="en-GB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1400" dirty="0">
                <a:effectLst/>
                <a:ea typeface="Times New Roman" panose="02020603050405020304" pitchFamily="18" charset="0"/>
              </a:rPr>
              <a:t>Uses a normal feed forward neural network to categorize words directly into one of six different actions.</a:t>
            </a:r>
          </a:p>
          <a:p>
            <a:pPr marL="0" indent="0">
              <a:buNone/>
            </a:pPr>
            <a:r>
              <a:rPr lang="en-GB" sz="1400" dirty="0">
                <a:ea typeface="Times New Roman" panose="02020603050405020304" pitchFamily="18" charset="0"/>
              </a:rPr>
              <a:t>Much more audio focused, than what I have planned.</a:t>
            </a:r>
            <a:endParaRPr lang="en-GB" sz="1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D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DK" sz="1800" b="1" kern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Commanding mobile robot movement based on natural language processing with RNN </a:t>
            </a:r>
            <a:r>
              <a:rPr lang="en-DK" sz="1800" b="1" kern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encoder­decoder</a:t>
            </a:r>
            <a:r>
              <a:rPr lang="en-GB" sz="1800" b="1" kern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1400" kern="1800" dirty="0">
                <a:ea typeface="Calibri" panose="020F0502020204030204" pitchFamily="34" charset="0"/>
                <a:cs typeface="Times New Roman" panose="02020603050405020304" pitchFamily="18" charset="0"/>
              </a:rPr>
              <a:t>Uses a pre-processing step for filtering uninformative words,  </a:t>
            </a:r>
          </a:p>
          <a:p>
            <a:pPr marL="0" indent="0">
              <a:buNone/>
            </a:pPr>
            <a:r>
              <a:rPr lang="en-GB" sz="1400" kern="1800" dirty="0">
                <a:ea typeface="Calibri" panose="020F0502020204030204" pitchFamily="34" charset="0"/>
                <a:cs typeface="Times New Roman" panose="02020603050405020304" pitchFamily="18" charset="0"/>
              </a:rPr>
              <a:t>the process afterwards using an RNN encoder decoder model, which gives probabilities for each action, </a:t>
            </a:r>
          </a:p>
          <a:p>
            <a:pPr marL="0" indent="0">
              <a:buNone/>
            </a:pPr>
            <a:r>
              <a:rPr lang="en-GB" sz="1400" kern="1800" dirty="0">
                <a:ea typeface="Calibri" panose="020F0502020204030204" pitchFamily="34" charset="0"/>
                <a:cs typeface="Times New Roman" panose="02020603050405020304" pitchFamily="18" charset="0"/>
              </a:rPr>
              <a:t>Post-processing to map the best suited action with its parameters into code.</a:t>
            </a:r>
          </a:p>
        </p:txBody>
      </p:sp>
    </p:spTree>
    <p:extLst>
      <p:ext uri="{BB962C8B-B14F-4D97-AF65-F5344CB8AC3E}">
        <p14:creationId xmlns:p14="http://schemas.microsoft.com/office/powerpoint/2010/main" val="268850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FAF3-AC5E-BA05-2EF5-10A3F97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did: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FFE4-4ED5-77A7-C23D-94F66EDA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about transformers (encoder decoder architectures, decoder/encoder architectures.)</a:t>
            </a:r>
          </a:p>
          <a:p>
            <a:r>
              <a:rPr lang="en-GB" dirty="0"/>
              <a:t>Read about BERT</a:t>
            </a:r>
          </a:p>
          <a:p>
            <a:r>
              <a:rPr lang="en-GB" dirty="0"/>
              <a:t>Generally more structuralized search for related work.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Currently doing:</a:t>
            </a:r>
          </a:p>
          <a:p>
            <a:r>
              <a:rPr lang="en-GB" dirty="0"/>
              <a:t>Taking a hugging face course.</a:t>
            </a:r>
          </a:p>
        </p:txBody>
      </p:sp>
    </p:spTree>
    <p:extLst>
      <p:ext uri="{BB962C8B-B14F-4D97-AF65-F5344CB8AC3E}">
        <p14:creationId xmlns:p14="http://schemas.microsoft.com/office/powerpoint/2010/main" val="358881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0F88-5425-0DAC-C18E-6AD287E8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which can be drawn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D82E-8E27-74FA-4DC2-8E4A0A75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action categorization</a:t>
            </a:r>
          </a:p>
          <a:p>
            <a:r>
              <a:rPr lang="en-GB" dirty="0"/>
              <a:t>Use of recurrent neural network instead of transformers models (BERT’s)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What I want to achieve</a:t>
            </a:r>
          </a:p>
          <a:p>
            <a:r>
              <a:rPr lang="en-GB" dirty="0"/>
              <a:t>Hopefully uncategorized actions of some kind.</a:t>
            </a:r>
          </a:p>
          <a:p>
            <a:r>
              <a:rPr lang="en-GB" dirty="0"/>
              <a:t>Implement language model based on transformers</a:t>
            </a:r>
          </a:p>
        </p:txBody>
      </p:sp>
    </p:spTree>
    <p:extLst>
      <p:ext uri="{BB962C8B-B14F-4D97-AF65-F5344CB8AC3E}">
        <p14:creationId xmlns:p14="http://schemas.microsoft.com/office/powerpoint/2010/main" val="211002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148C-3FFE-C302-C0BD-4A18A74B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Hugging face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73833-B236-B67A-65FC-DE21359D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038" y="1860131"/>
            <a:ext cx="2464414" cy="4351338"/>
          </a:xfrm>
        </p:spPr>
      </p:pic>
    </p:spTree>
    <p:extLst>
      <p:ext uri="{BB962C8B-B14F-4D97-AF65-F5344CB8AC3E}">
        <p14:creationId xmlns:p14="http://schemas.microsoft.com/office/powerpoint/2010/main" val="9214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148C-3FFE-C302-C0BD-4A18A74B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Hugging face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73833-B236-B67A-65FC-DE21359D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038" y="1860131"/>
            <a:ext cx="246441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B668F-EAAA-FB29-4F74-22D13ECD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03" y="1825627"/>
            <a:ext cx="2683244" cy="42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16F-AF5C-17E2-08A4-0574800E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196600"/>
                </a:solidFill>
                <a:effectLst/>
                <a:latin typeface="HelveticaNeue Regular"/>
              </a:rPr>
              <a:t>robot language commands using transformers</a:t>
            </a:r>
            <a:br>
              <a:rPr lang="en-GB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8693-83F4-02BF-D2DE-77A1CB87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Literature found afterwards</a:t>
            </a:r>
          </a:p>
          <a:p>
            <a:r>
              <a:rPr lang="da-DK" dirty="0">
                <a:hlinkClick r:id="rId2"/>
              </a:rPr>
              <a:t>Reshaping Robot </a:t>
            </a:r>
            <a:r>
              <a:rPr lang="da-DK" dirty="0" err="1">
                <a:hlinkClick r:id="rId2"/>
              </a:rPr>
              <a:t>Trajectories</a:t>
            </a:r>
            <a:r>
              <a:rPr lang="da-DK" dirty="0">
                <a:hlinkClick r:id="rId2"/>
              </a:rPr>
              <a:t> Using Natural Language Commands: A </a:t>
            </a:r>
            <a:r>
              <a:rPr lang="da-DK" dirty="0" err="1">
                <a:hlinkClick r:id="rId2"/>
              </a:rPr>
              <a:t>Study</a:t>
            </a:r>
            <a:r>
              <a:rPr lang="da-DK" dirty="0">
                <a:hlinkClick r:id="rId2"/>
              </a:rPr>
              <a:t> of </a:t>
            </a:r>
            <a:r>
              <a:rPr lang="da-DK" dirty="0" err="1">
                <a:hlinkClick r:id="rId2"/>
              </a:rPr>
              <a:t>Multi-Modal</a:t>
            </a:r>
            <a:r>
              <a:rPr lang="da-DK" dirty="0">
                <a:hlinkClick r:id="rId2"/>
              </a:rPr>
              <a:t> Data Alignment Using Transformers | IEEE Conference </a:t>
            </a:r>
            <a:r>
              <a:rPr lang="da-DK" dirty="0" err="1">
                <a:hlinkClick r:id="rId2"/>
              </a:rPr>
              <a:t>Publication</a:t>
            </a:r>
            <a:r>
              <a:rPr lang="da-DK" dirty="0">
                <a:hlinkClick r:id="rId2"/>
              </a:rPr>
              <a:t> | IEEE </a:t>
            </a:r>
            <a:r>
              <a:rPr lang="da-DK" dirty="0" err="1">
                <a:hlinkClick r:id="rId2"/>
              </a:rPr>
              <a:t>Xplore</a:t>
            </a:r>
            <a:r>
              <a:rPr lang="da-DK" dirty="0">
                <a:hlinkClick r:id="rId2"/>
              </a:rPr>
              <a:t> (sdu.dk)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9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A673-743D-A96E-CB40-5B126EC9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know </a:t>
            </a:r>
            <a:br>
              <a:rPr lang="en-GB" dirty="0"/>
            </a:br>
            <a:r>
              <a:rPr lang="en-GB" dirty="0"/>
              <a:t>about transformers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4E2A-DF4E-429C-2C0F-01704DC2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454654"/>
            <a:ext cx="4243282" cy="56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A673-743D-A96E-CB40-5B126EC9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know </a:t>
            </a:r>
            <a:br>
              <a:rPr lang="en-GB" dirty="0"/>
            </a:br>
            <a:r>
              <a:rPr lang="en-GB" dirty="0"/>
              <a:t>about transformers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B0AD-6C7D-DFC5-87F7-DFD4E5F4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94" y="1703628"/>
            <a:ext cx="6805250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7632-3EF8-DBB6-D40F-0A036D30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don’t understand about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7EE0-5A52-FE9A-9ED5-A24216FC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Is my idea of the parallelization issue correctly understood?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4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7632-3EF8-DBB6-D40F-0A036D30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don’t understand about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7EE0-5A52-FE9A-9ED5-A24216FC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Is my idea of the parallelization issue correctly understood?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Feel like there is an entire world of neural network normalization techniques that I haven’t grasped?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8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7632-3EF8-DBB6-D40F-0A036D30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don’t understand about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7EE0-5A52-FE9A-9ED5-A24216FC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Is my idea of the parallelization issue correctly understood?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Feel like there is an entire world of neural network normalization techniques that I haven’t grasped?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Dimensionalities for the inputs for the scaled dot-product attention head.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3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7632-3EF8-DBB6-D40F-0A036D30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don’t understand about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7EE0-5A52-FE9A-9ED5-A24216FC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Is my idea of the parallelization issue correctly understood?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Feel like there is an entire world of neural network normalization techniques that I haven’t grasped?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Dimensionalities for the inputs for the scaled dot-product attention head.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Positional encoding using sinusoidal functions of different frequencies.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1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9354-64AC-64A6-BD20-B72226B3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 - </a:t>
            </a:r>
            <a:r>
              <a:rPr lang="en-GB" i="1" dirty="0"/>
              <a:t>Bi-directional encoder representations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382A-7F04-7B68-86FC-C12751A7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Pre-training</a:t>
            </a:r>
          </a:p>
          <a:p>
            <a:r>
              <a:rPr lang="en-GB" dirty="0"/>
              <a:t>Bi-directionality</a:t>
            </a:r>
          </a:p>
          <a:p>
            <a:r>
              <a:rPr lang="en-GB" dirty="0"/>
              <a:t>TASK 1: Masked LM</a:t>
            </a:r>
          </a:p>
          <a:p>
            <a:r>
              <a:rPr lang="en-GB" dirty="0"/>
              <a:t>TASK 2: NSP (Next sentence prediction)</a:t>
            </a:r>
          </a:p>
        </p:txBody>
      </p:sp>
    </p:spTree>
    <p:extLst>
      <p:ext uri="{BB962C8B-B14F-4D97-AF65-F5344CB8AC3E}">
        <p14:creationId xmlns:p14="http://schemas.microsoft.com/office/powerpoint/2010/main" val="302501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669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HelveticaNeue Regular</vt:lpstr>
      <vt:lpstr>Times New Roman</vt:lpstr>
      <vt:lpstr>Office Theme</vt:lpstr>
      <vt:lpstr>Status update</vt:lpstr>
      <vt:lpstr>Things I did:</vt:lpstr>
      <vt:lpstr>What I know  about transformers</vt:lpstr>
      <vt:lpstr>What I know  about transformers</vt:lpstr>
      <vt:lpstr>What I don’t understand about transformers</vt:lpstr>
      <vt:lpstr>What I don’t understand about transformers</vt:lpstr>
      <vt:lpstr>What I don’t understand about transformers</vt:lpstr>
      <vt:lpstr>What I don’t understand about transformers</vt:lpstr>
      <vt:lpstr>BERT - Bi-directional encoder representations transformers</vt:lpstr>
      <vt:lpstr>What I don’t understand with bert</vt:lpstr>
      <vt:lpstr>General search for related work</vt:lpstr>
      <vt:lpstr>“robot commands with natural language processing”</vt:lpstr>
      <vt:lpstr>“robot commands with natural language processing”</vt:lpstr>
      <vt:lpstr>“robot commands with natural language processing”</vt:lpstr>
      <vt:lpstr>“robot language commands using neural network”</vt:lpstr>
      <vt:lpstr>“robot language commands using neural network”</vt:lpstr>
      <vt:lpstr>“robot language commands using neural network”</vt:lpstr>
      <vt:lpstr>“robot language commands using neural network”</vt:lpstr>
      <vt:lpstr>A little bit more related work</vt:lpstr>
      <vt:lpstr>Conclusions which can be drawn</vt:lpstr>
      <vt:lpstr>Hugging face course</vt:lpstr>
      <vt:lpstr>Hugging face course</vt:lpstr>
      <vt:lpstr>robot language commands using transformers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Khiem Duc Tinh Nguyen</dc:creator>
  <cp:lastModifiedBy>Peter Khiem Duc Tinh Nguyen</cp:lastModifiedBy>
  <cp:revision>4</cp:revision>
  <dcterms:created xsi:type="dcterms:W3CDTF">2023-02-08T12:50:58Z</dcterms:created>
  <dcterms:modified xsi:type="dcterms:W3CDTF">2023-03-02T12:55:31Z</dcterms:modified>
</cp:coreProperties>
</file>