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7445-BDF6-827D-4AE8-9BB355CD4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62C92-9F8A-02BF-F11D-1E69F7216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5192-8564-52D4-C77D-BBFCDAF2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861F-D1EA-49D8-9000-85D1DA500574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08428-3209-2CA7-574F-D0667AB3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98601-1D14-5C97-81AA-A95ADE76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86CD-144A-48AD-9036-3F1AE838A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27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5F3F-0D59-449B-F0BD-7E0860FA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56F7-848D-FC29-3DF1-A22C4E64D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E96DE-5BB1-D81B-339C-9AC51D5D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861F-D1EA-49D8-9000-85D1DA500574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8F59A-EB06-9AB3-311F-67206373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D010-2350-EF7C-D503-9F1F79A0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86CD-144A-48AD-9036-3F1AE838A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22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46477-8476-1C52-FF57-524B38BB0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4AB0E-EBF5-C127-A096-4B14C8F8F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00EF3-19B5-A0B9-4489-297B0AEE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861F-D1EA-49D8-9000-85D1DA500574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FC565-3903-4032-2569-C99E9700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4335A-6BE0-9164-5A5B-3E786EE0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86CD-144A-48AD-9036-3F1AE838A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3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6BBC-08E1-775D-E555-9959A17A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9185-8905-0E1D-836A-5F681F7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0D684-675C-A564-FE0D-D6F256DF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861F-D1EA-49D8-9000-85D1DA500574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A856C-3CE5-C54A-BB37-2FA4D3C6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EA9D2-A8B9-C275-A8DD-30775324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86CD-144A-48AD-9036-3F1AE838A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29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B76C-FCB7-2D11-7C82-D2D51283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CEF85-6F24-0F73-C377-6A506FE06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C7080-B8C7-2CF6-44F2-BF939694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861F-D1EA-49D8-9000-85D1DA500574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E0EBF-8CE7-F56F-BA5B-F5436A8E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4DC5F-1C07-A683-D723-0EF41148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86CD-144A-48AD-9036-3F1AE838A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59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BDB2-5A41-964B-1643-6DFE5D77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801F-2AF0-2841-1838-0F7EA770E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B21C2-3F05-70ED-F8D7-1CDAC9F35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640F9-248E-E665-BE9C-88381C35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861F-D1EA-49D8-9000-85D1DA500574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991C5-BB11-EFFB-9FDF-A1FBB67B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FBE4E-7E53-6491-75C5-BE903FA1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86CD-144A-48AD-9036-3F1AE838A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59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C319-59B7-72E1-7F32-4A103337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2D3EE-E1AE-6393-CB5A-CCBEA42F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A544F-B16D-FCE2-D3B4-3C9A433E9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6EF2B-AA92-A416-C177-95E7343AC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6CC33-1D77-263D-3EDA-EF78FDEA6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24B3A-B5CB-BAD6-BC9D-F83640C3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861F-D1EA-49D8-9000-85D1DA500574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0221D-E876-ED55-C5A4-227E67CA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5D74A-BAE8-DA39-0EE1-D763F7C7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86CD-144A-48AD-9036-3F1AE838A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39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3F11-2A99-2265-C9E6-4C1698E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BBB05-A261-FAA1-F22C-C67B2742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861F-D1EA-49D8-9000-85D1DA500574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A9270-64F4-55B2-CFB2-614F2720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FC6E8-6999-78C7-EF3B-B15B572A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86CD-144A-48AD-9036-3F1AE838A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0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78B82-0125-6B49-9A58-FFC954E1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861F-D1EA-49D8-9000-85D1DA500574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625EB-CC97-6ABF-36FD-711CCCBD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DEA71-6BD5-DFDA-0340-45A35246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86CD-144A-48AD-9036-3F1AE838A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29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E962-C23D-1439-FFA4-CF3EF9C7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122B-B280-E321-BE6E-EEED1845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1DD6F-633D-F19F-0956-CE02318DB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CBB53-93C7-FDAA-7A6F-9DC05D38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861F-D1EA-49D8-9000-85D1DA500574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E75EC-5EA6-27BA-F438-5424EFA2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51F5-D894-AE17-FE25-F2C8ABF0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86CD-144A-48AD-9036-3F1AE838A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19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6D0B-44E0-CC2B-84C8-37446723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2B57A-B5C2-D1D7-02E5-6605698A3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87DCA-8A72-D19F-A130-37A3458B0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DB466-F2F7-A5EE-8FF0-05E442D3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861F-D1EA-49D8-9000-85D1DA500574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8623F-C0AB-E10A-6C58-846A474B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92469-9671-1B73-2C5F-021F32BD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86CD-144A-48AD-9036-3F1AE838A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17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A1CDF-2261-AD7D-F846-6913EBE5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B5ED0-8B6D-3A88-2B45-BECA5D27E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479FC-5B04-7082-F306-F3C87C165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A861F-D1EA-49D8-9000-85D1DA500574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E8F54-8F93-965E-557C-51A10698A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22A9D-733E-BA63-73E2-C8069FC26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E86CD-144A-48AD-9036-3F1AE838A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20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3844-7C4D-76B3-702C-1DD2EF72F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98A5F-793A-E6C3-D68D-0355C8E07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2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9C1D-2B73-CC92-4413-AC314E82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Wrote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7CD2-47BD-88A7-9C52-17FAECC0D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All NLP</a:t>
            </a:r>
          </a:p>
        </p:txBody>
      </p:sp>
    </p:spTree>
    <p:extLst>
      <p:ext uri="{BB962C8B-B14F-4D97-AF65-F5344CB8AC3E}">
        <p14:creationId xmlns:p14="http://schemas.microsoft.com/office/powerpoint/2010/main" val="203864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Status update</vt:lpstr>
      <vt:lpstr>Wrote 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</dc:title>
  <dc:creator>Peter Nguyen Duc</dc:creator>
  <cp:lastModifiedBy>Peter Nguyen Duc</cp:lastModifiedBy>
  <cp:revision>1</cp:revision>
  <dcterms:created xsi:type="dcterms:W3CDTF">2023-04-19T12:38:23Z</dcterms:created>
  <dcterms:modified xsi:type="dcterms:W3CDTF">2023-04-20T07:51:47Z</dcterms:modified>
</cp:coreProperties>
</file>