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ACDE-349F-5959-20CE-B50AC8DA3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0FEEB-60F6-CA18-E269-B5EB57725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E9BA-2BC0-2C84-0E57-6B44239A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DF66-7989-4771-A2F4-EB9FCF680DA4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51DF-DB18-68E6-415A-00AA594A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1A1C0-DBCA-508B-46A7-389218C7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62C-1DDF-48AB-9A70-2F1AE1C80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0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CC6D-E0DC-7A87-BB4E-55277CE0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11EFC-2974-F99B-CEE7-ACBFA5E6C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92CF-AA59-83D0-86FE-9B49CAAE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DF66-7989-4771-A2F4-EB9FCF680DA4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EA334-B40A-EBA6-AC42-C562BE45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D33F9-B8B5-0624-4FAF-3A3062F4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62C-1DDF-48AB-9A70-2F1AE1C80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11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5C3EB-4BA7-C2EA-F6C9-AD0B54EF8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34ED5-8232-7CE7-1A1D-7CE1D22E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3AD6F-AD93-5D2C-5A53-2B118413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DF66-7989-4771-A2F4-EB9FCF680DA4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58B3E-12AC-B0BA-D413-C90A3ADD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5B9C-6DC5-5EFF-640C-EC73AA55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62C-1DDF-48AB-9A70-2F1AE1C80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92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9B5-11D8-D957-6EC2-2AFB946C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3134-945B-53A6-BC41-EDF8C6B9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4694-1A4A-65BB-861D-84D42546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DF66-7989-4771-A2F4-EB9FCF680DA4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B8E0-C92B-638D-4C07-183A572D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85B7-D375-62C3-0D80-B358BBAA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62C-1DDF-48AB-9A70-2F1AE1C80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A38F-50EE-E44A-1952-6FB43F56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B6C21-4E8B-4095-C8CA-F6736D99E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98A19-5595-471E-5A35-D4D0CF4C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DF66-7989-4771-A2F4-EB9FCF680DA4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C514C-4C26-0165-2188-B037B550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68D1-2EBF-C56E-6D20-4DA47807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62C-1DDF-48AB-9A70-2F1AE1C80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6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A861-ABA4-AB72-5CB6-7D6E6DDA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92B18-7BC3-3116-96B4-2F1B2B316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A698F-A49D-7980-BF46-98CC0F231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F33CD-67F5-C9F5-217A-99F4A777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DF66-7989-4771-A2F4-EB9FCF680DA4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F3A08-B8C2-8359-DFF1-0A37D18D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C4528-E7B3-DAFE-3AFE-A475CDD2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62C-1DDF-48AB-9A70-2F1AE1C80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50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B3B5-991C-E7F8-F9F4-FFF207D9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CD0B5-3B50-35D5-4BF2-0208BF814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7A298-9DF0-AFCB-374A-E8E96EE41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A2521-C698-D5F2-B79F-A96442379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8DC08-BEC6-DFCB-5F24-32BCE4124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14DED-185F-99EB-360B-72305F5A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DF66-7989-4771-A2F4-EB9FCF680DA4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1F3EF-29D2-27CE-2505-E98F4203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EF5AD-36D9-CB4D-3EA4-C5A24E50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62C-1DDF-48AB-9A70-2F1AE1C80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00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9F7B-8840-F839-ECC9-BEEDBA08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C2A86-09A0-E96D-8BAE-5F711EC4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DF66-7989-4771-A2F4-EB9FCF680DA4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6578C-703C-6E1D-ACDB-6394E48E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E5965-BF02-088A-7D35-3EC90649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62C-1DDF-48AB-9A70-2F1AE1C80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61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2B4AA-F2B6-FE5C-0104-76E2ECD3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DF66-7989-4771-A2F4-EB9FCF680DA4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6848A-E86F-84AC-9F7E-DD9A5036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F2E94-3531-7779-6B40-C5AB0CCF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62C-1DDF-48AB-9A70-2F1AE1C80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88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D128-C8B4-38D8-3F76-819D93E3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C224-7B80-CAA9-41BF-4035345AF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76888-7536-2550-B222-D734DF836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E632D-4354-A333-57C8-36E7E81A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DF66-7989-4771-A2F4-EB9FCF680DA4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0A49F-9419-DF2E-E326-D3E8490C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331AE-F211-3CDD-B104-5DE604C3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62C-1DDF-48AB-9A70-2F1AE1C80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92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5009-B6BD-4CAC-17F3-8EA5E398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B64A2-0C3E-A8E9-11C3-71A2F907F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6C3FE-76D1-EEEF-D25E-0430158F7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C2682-E3C4-8F44-CDA4-6C1EAD5A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DF66-7989-4771-A2F4-EB9FCF680DA4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88BAC-B28A-D684-8474-69F8F9E3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F7EEE-BF52-1827-284C-8BD57CAB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F62C-1DDF-48AB-9A70-2F1AE1C80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22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A193E-4C0B-62C4-7047-C2F61DDD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D4CDE-867B-436E-0B98-CEA32F06D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01E14-8C99-2DA6-3C03-594FB3C83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7DF66-7989-4771-A2F4-EB9FCF680DA4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6FC99-6E43-83A1-09A6-3B91AA439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EF6A-DFD4-4715-E434-D5D425A69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DF62C-1DDF-48AB-9A70-2F1AE1C80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67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265D-5908-17A4-7074-FEE655C64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B562C-CDAE-DA68-6EC7-C1864B15D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2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E38E-2C1E-AB66-3E8A-7BAA82F0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74D1-0271-AC21-CDFC-5ED47A28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Finished the word embedding comparison</a:t>
            </a:r>
          </a:p>
          <a:p>
            <a:r>
              <a:rPr lang="en-GB" dirty="0"/>
              <a:t>Made more actions</a:t>
            </a:r>
          </a:p>
          <a:p>
            <a:r>
              <a:rPr lang="en-GB" dirty="0"/>
              <a:t>Implemented given actions on the UR robot</a:t>
            </a:r>
          </a:p>
          <a:p>
            <a:r>
              <a:rPr lang="en-GB" dirty="0"/>
              <a:t>Created point and frame system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85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40E3-6B4A-A63F-BB7A-F5C593AE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02D8-EEC3-6AE0-0E6D-83239179D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Kind of hard to test, if the word should be an action word… I would just add it to database. Don’t know the words that I don’t know</a:t>
            </a:r>
          </a:p>
        </p:txBody>
      </p:sp>
    </p:spTree>
    <p:extLst>
      <p:ext uri="{BB962C8B-B14F-4D97-AF65-F5344CB8AC3E}">
        <p14:creationId xmlns:p14="http://schemas.microsoft.com/office/powerpoint/2010/main" val="163057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A506-DAE2-3AC3-8C83-88F1748E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I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D859-ED76-CB6A-D26E-4B4C7483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GB" dirty="0"/>
              <a:t>Move </a:t>
            </a:r>
            <a:r>
              <a:rPr lang="en-GB" sz="2000" dirty="0"/>
              <a:t>-&gt; basic action</a:t>
            </a:r>
          </a:p>
          <a:p>
            <a:pPr>
              <a:buFontTx/>
              <a:buChar char="-"/>
            </a:pPr>
            <a:r>
              <a:rPr lang="en-GB" dirty="0"/>
              <a:t>Rotate </a:t>
            </a:r>
            <a:r>
              <a:rPr lang="en-GB" sz="2000" dirty="0"/>
              <a:t>-&gt; basic action</a:t>
            </a:r>
          </a:p>
          <a:p>
            <a:pPr>
              <a:buFontTx/>
              <a:buChar char="-"/>
            </a:pPr>
            <a:r>
              <a:rPr lang="en-GB" dirty="0"/>
              <a:t>Pick up </a:t>
            </a:r>
            <a:r>
              <a:rPr lang="en-GB" sz="2000" dirty="0"/>
              <a:t>-&gt; basic action </a:t>
            </a:r>
            <a:r>
              <a:rPr lang="en-GB" sz="2000" dirty="0">
                <a:solidFill>
                  <a:srgbClr val="FF0000"/>
                </a:solidFill>
              </a:rPr>
              <a:t>not implemented physically</a:t>
            </a:r>
            <a:endParaRPr lang="en-GB" sz="2000" dirty="0"/>
          </a:p>
          <a:p>
            <a:pPr>
              <a:buFontTx/>
              <a:buChar char="-"/>
            </a:pPr>
            <a:r>
              <a:rPr lang="en-GB" dirty="0"/>
              <a:t>Put down </a:t>
            </a:r>
            <a:r>
              <a:rPr lang="en-GB" sz="2000" dirty="0"/>
              <a:t>-&gt; basic action</a:t>
            </a:r>
            <a:r>
              <a:rPr lang="en-GB" sz="2000" dirty="0">
                <a:solidFill>
                  <a:srgbClr val="FF0000"/>
                </a:solidFill>
              </a:rPr>
              <a:t> not implemented physically</a:t>
            </a:r>
            <a:endParaRPr lang="en-GB" sz="2000" dirty="0"/>
          </a:p>
          <a:p>
            <a:pPr>
              <a:buFontTx/>
              <a:buChar char="-"/>
            </a:pPr>
            <a:r>
              <a:rPr lang="en-GB" dirty="0"/>
              <a:t>Repeat </a:t>
            </a:r>
            <a:r>
              <a:rPr lang="en-GB" sz="2000" dirty="0"/>
              <a:t>-&gt; meta action</a:t>
            </a:r>
          </a:p>
          <a:p>
            <a:pPr>
              <a:buFontTx/>
              <a:buChar char="-"/>
            </a:pPr>
            <a:r>
              <a:rPr lang="en-GB" dirty="0"/>
              <a:t>Set point </a:t>
            </a:r>
            <a:r>
              <a:rPr lang="en-GB" sz="2000" dirty="0"/>
              <a:t>-&gt; system developer action</a:t>
            </a:r>
          </a:p>
          <a:p>
            <a:pPr>
              <a:buFontTx/>
              <a:buChar char="-"/>
            </a:pPr>
            <a:r>
              <a:rPr lang="en-GB" dirty="0"/>
              <a:t>Set frame </a:t>
            </a:r>
            <a:r>
              <a:rPr lang="en-GB" sz="2000" dirty="0"/>
              <a:t>-&gt; system developer action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No pattern based actions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36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8B08-F002-586E-D337-D4110F32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2"/>
            <a:ext cx="10515600" cy="1325563"/>
          </a:xfrm>
        </p:spPr>
        <p:txBody>
          <a:bodyPr/>
          <a:lstStyle/>
          <a:p>
            <a:r>
              <a:rPr lang="en-GB" dirty="0"/>
              <a:t>Point and frame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1B210-DAA4-81FC-8B7E-F99EFFB7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62" y="1223795"/>
            <a:ext cx="4941047" cy="55402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8B78D3-7202-A7CB-7FD2-6B39AEA9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771" y="1521484"/>
            <a:ext cx="4665858" cy="26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1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67E5-FACF-3B04-4B01-6CB99FEF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A25730-3955-53DE-9510-76B2F90AE2D7}"/>
              </a:ext>
            </a:extLst>
          </p:cNvPr>
          <p:cNvSpPr txBox="1">
            <a:spLocks/>
          </p:cNvSpPr>
          <p:nvPr/>
        </p:nvSpPr>
        <p:spPr>
          <a:xfrm>
            <a:off x="838200" y="16856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59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67E5-FACF-3B04-4B01-6CB99FEF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A25730-3955-53DE-9510-76B2F90AE2D7}"/>
              </a:ext>
            </a:extLst>
          </p:cNvPr>
          <p:cNvSpPr txBox="1">
            <a:spLocks/>
          </p:cNvSpPr>
          <p:nvPr/>
        </p:nvSpPr>
        <p:spPr>
          <a:xfrm>
            <a:off x="838200" y="16856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Works!</a:t>
            </a:r>
            <a:endParaRPr lang="en-GB" dirty="0"/>
          </a:p>
        </p:txBody>
      </p:sp>
      <p:pic>
        <p:nvPicPr>
          <p:cNvPr id="6" name="Picture 2" descr="5 Questions To Ask Before Planning A Celebration - FocusU">
            <a:extLst>
              <a:ext uri="{FF2B5EF4-FFF2-40B4-BE49-F238E27FC236}">
                <a16:creationId xmlns:a16="http://schemas.microsoft.com/office/drawing/2014/main" id="{955059F1-6D98-D522-E11E-DF451F3F4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35" y="1301462"/>
            <a:ext cx="7404130" cy="493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94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FC0F-201A-FCBE-5B0B-E84CA6BD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Options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03C74-BAAF-C239-E2F5-E9A024D5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400" b="1" dirty="0"/>
              <a:t>Work more on the system: </a:t>
            </a:r>
            <a:r>
              <a:rPr lang="en-GB" sz="2400" b="1"/>
              <a:t>this guy</a:t>
            </a:r>
            <a:endParaRPr lang="en-GB" sz="2400" b="1" dirty="0"/>
          </a:p>
          <a:p>
            <a:pPr marL="0" indent="0">
              <a:buNone/>
            </a:pPr>
            <a:r>
              <a:rPr lang="en-GB" sz="2700" dirty="0"/>
              <a:t>- implement movement based on frame “move 5 </a:t>
            </a:r>
            <a:r>
              <a:rPr lang="en-GB" sz="2700" dirty="0" err="1"/>
              <a:t>centimeters</a:t>
            </a:r>
            <a:r>
              <a:rPr lang="en-GB" sz="2700" dirty="0"/>
              <a:t> along the x-axis of the current frame”</a:t>
            </a:r>
          </a:p>
          <a:p>
            <a:pPr marL="0" indent="0">
              <a:buNone/>
            </a:pPr>
            <a:r>
              <a:rPr lang="en-GB" sz="2700" dirty="0"/>
              <a:t>- Create a pattern action – don’t do this</a:t>
            </a:r>
          </a:p>
          <a:p>
            <a:pPr marL="0" indent="0">
              <a:buNone/>
            </a:pPr>
            <a:r>
              <a:rPr lang="en-GB" sz="2700" dirty="0"/>
              <a:t>- Implement the gripper</a:t>
            </a:r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r>
              <a:rPr lang="en-GB" sz="2400" b="1" dirty="0"/>
              <a:t>Start on thesis soon:</a:t>
            </a:r>
          </a:p>
          <a:p>
            <a:pPr>
              <a:buFontTx/>
              <a:buChar char="-"/>
            </a:pPr>
            <a:r>
              <a:rPr lang="en-GB" sz="2500" dirty="0"/>
              <a:t>Get the gripper up and working</a:t>
            </a:r>
          </a:p>
          <a:p>
            <a:pPr>
              <a:buFontTx/>
              <a:buChar char="-"/>
            </a:pPr>
            <a:r>
              <a:rPr lang="en-GB" sz="2500" dirty="0"/>
              <a:t>Make evaluation tests with robot demonstrations using gripper</a:t>
            </a:r>
          </a:p>
          <a:p>
            <a:pPr>
              <a:buFontTx/>
              <a:buChar char="-"/>
            </a:pPr>
            <a:r>
              <a:rPr lang="en-GB" sz="2500" dirty="0"/>
              <a:t>Use evaluations to begin writing thesis</a:t>
            </a:r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r>
              <a:rPr lang="en-GB" sz="2400" b="1" dirty="0"/>
              <a:t>Start on thesis VERY soon:</a:t>
            </a:r>
          </a:p>
          <a:p>
            <a:pPr algn="just">
              <a:buFontTx/>
              <a:buChar char="-"/>
            </a:pPr>
            <a:r>
              <a:rPr lang="en-GB" sz="2400" dirty="0"/>
              <a:t>Forget the gripper</a:t>
            </a:r>
          </a:p>
          <a:p>
            <a:pPr algn="just">
              <a:buFontTx/>
              <a:buChar char="-"/>
            </a:pPr>
            <a:r>
              <a:rPr lang="en-GB" sz="2400" dirty="0"/>
              <a:t>Make evaluation tests based on robot manoeuvring without a concrete task in question</a:t>
            </a:r>
          </a:p>
          <a:p>
            <a:pPr algn="just">
              <a:buFontTx/>
              <a:buChar char="-"/>
            </a:pPr>
            <a:r>
              <a:rPr lang="en-GB" sz="2400" dirty="0"/>
              <a:t>Write thesis based on that evaluation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1800" b="1" dirty="0"/>
          </a:p>
          <a:p>
            <a:pPr>
              <a:buFontTx/>
              <a:buChar char="-"/>
            </a:pPr>
            <a:endParaRPr lang="en-GB" sz="2400" dirty="0"/>
          </a:p>
          <a:p>
            <a:pPr>
              <a:buFontTx/>
              <a:buChar char="-"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5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212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Status update</vt:lpstr>
      <vt:lpstr>Things I have done</vt:lpstr>
      <vt:lpstr>Word embedding</vt:lpstr>
      <vt:lpstr>Actions I have</vt:lpstr>
      <vt:lpstr>Point and frame system</vt:lpstr>
      <vt:lpstr>Full system</vt:lpstr>
      <vt:lpstr>Full system</vt:lpstr>
      <vt:lpstr>Options 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</dc:title>
  <dc:creator>Peter Nguyen Duc</dc:creator>
  <cp:lastModifiedBy>Peter Nguyen Duc</cp:lastModifiedBy>
  <cp:revision>4</cp:revision>
  <dcterms:created xsi:type="dcterms:W3CDTF">2023-05-04T06:09:38Z</dcterms:created>
  <dcterms:modified xsi:type="dcterms:W3CDTF">2023-05-04T07:28:15Z</dcterms:modified>
</cp:coreProperties>
</file>