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D308-B25E-DBBD-8294-D6D9298CA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072D-921E-C209-B045-EC090312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80E9-C1D9-5B0E-4BCE-5ED51DEF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90D9-0643-5A59-03C5-96B65174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3B6C-B516-A5E5-2E6E-20BBEA4F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7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8E42-B936-FA77-63A8-ABE0674F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52B6E-9005-C289-E893-65C9978F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516E-3E8D-16FC-0E7F-0C1F050F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0C3C-1682-0D5F-55D4-612C172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72DB-AECF-5A21-01E3-413F2F26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70EAE-7B81-DA67-4941-1574AAF8C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CD69F-A501-DC4F-0000-80F52B64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BD2D-B375-A6DF-95B4-B681B77C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B776-5EEF-DDDC-C869-C743AF44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4260-4F27-928E-7A38-633E431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6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F76B-11E7-65AA-7757-4435479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0C93-335B-494F-9A60-0A1E6329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A8F0-91A0-6E89-62ED-DC52822F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0F7A-7B51-D923-381C-EB62091F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B20B-EF4D-ABDB-FDCF-B1010B6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0218-EBBD-1BF9-AA82-982A6636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F42A-8AAE-1E91-BFAB-E2E0D89B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F55E-6F71-B52A-288E-3AF8529E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B9AE-565D-F880-E078-DF3C82F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72DB-FE8B-844B-8B61-C813D11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BF48-6B63-66C3-2376-1791FBE3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EA61-263C-B0E1-6D65-12B9A7EE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F98CC-E53C-CFBC-884A-2D3F5091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636D-28D0-FB7E-01D9-FD98ED86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050D-DFAE-E766-27D8-44308D83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6919B-CB7D-3993-148F-20DEDABE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3173-113E-85D1-1497-BD3151C0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9C54-76D4-0777-46BE-0EE88A5B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B611D-AD84-CD54-803B-6BC49C97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71B63-1B80-CBDB-2F04-6923841E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17411-3BF0-7D30-D73A-75B4C270D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D51FB-D31D-F3A0-C429-6A433D44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C7472-FBE2-E99E-09BD-A47B1B0E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F7F3-F3E3-A0FB-1D38-E1AFC8F9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296A-D696-1A9F-8F26-26E5CABC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69CEE-9DAA-1030-5A41-58052A33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2FEC2-B850-E617-E294-2D4A8E8E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AE364-6BBB-7C54-C82F-916F3FF3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DF12B-D21E-3BD5-06DA-94B692A3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9812B-DB16-2749-60A7-0EBC0A66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D4411-0B41-FB43-219D-928A1903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788F-AB18-B50D-4AD1-257D0B50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F6C5-EBBE-08F4-989E-DED6E397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817F4-AC50-C1C9-E01E-829E15B3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2AF1-ADC1-D8D0-D568-5BEFA436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ECCE4-0940-4EE8-009E-36BDABDA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91A76-DB26-2269-170F-514E90D1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2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483C-3FB6-84E1-D47B-72044429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1670A-DC20-FDC2-B99C-31BB4DD5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E720E-DFF6-7542-9009-F61FEB6D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F78AC-4C21-872E-38F8-752C5214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87A78-9554-7A6F-FA16-22B16874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03F7-96A8-E5D4-D94C-2D535500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FE9A3-FB53-3CFB-8DDE-AB80760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F292-D276-3D54-5533-0E05D0DA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E8D5-4811-9A45-DB0A-C7B387874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194B-3899-416F-BDB8-AA2E7E52652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9189-9A42-8495-A2F9-EE423DCB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5D7C-2BFB-8EB8-11BA-1019486F7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7E96-3116-44D3-BE96-DC4E3F9CA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B0FB-316D-8E1D-C819-6755DFD22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BA09-C9F3-5A05-1623-8CE90B61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7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F6DB-3149-6F06-619F-9E653FC7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</a:t>
            </a:r>
            <a:r>
              <a:rPr lang="en-GB"/>
              <a:t>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8A2C-DE0C-076E-CE00-08CE6F4D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MVP robot control</a:t>
            </a:r>
          </a:p>
          <a:p>
            <a:r>
              <a:rPr lang="en-GB" dirty="0"/>
              <a:t>Ideas in that department</a:t>
            </a:r>
          </a:p>
          <a:p>
            <a:endParaRPr lang="en-GB" dirty="0"/>
          </a:p>
          <a:p>
            <a:r>
              <a:rPr lang="en-GB" dirty="0"/>
              <a:t>Rapport structure questions</a:t>
            </a:r>
          </a:p>
        </p:txBody>
      </p:sp>
    </p:spTree>
    <p:extLst>
      <p:ext uri="{BB962C8B-B14F-4D97-AF65-F5344CB8AC3E}">
        <p14:creationId xmlns:p14="http://schemas.microsoft.com/office/powerpoint/2010/main" val="20656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Status update</vt:lpstr>
      <vt:lpstr>Things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Khiem Duc Tinh Nguyen</dc:creator>
  <cp:lastModifiedBy>Peter Khiem Duc Tinh Nguyen</cp:lastModifiedBy>
  <cp:revision>3</cp:revision>
  <dcterms:created xsi:type="dcterms:W3CDTF">2023-03-02T07:40:03Z</dcterms:created>
  <dcterms:modified xsi:type="dcterms:W3CDTF">2023-03-02T07:41:47Z</dcterms:modified>
</cp:coreProperties>
</file>