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B0D0-F45F-9F92-1A7C-E0A5B7546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097F0-E547-9243-77BE-FEA5A383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9036-88AD-D73C-27AC-BD17D3E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9E76-9F28-9977-B6AB-A7679DD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590E4-B523-FE22-0689-110A574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FB58-7069-F7F3-7113-E6623B6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8E0D-75FA-12AA-992C-155582EB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7E62-E363-2F89-50C2-C47746B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EAA4-0F77-FBC4-C126-3E835A33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1E09-3A90-B423-F814-B574A99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947E5-B1D8-1567-A8E2-726686B1C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AB402-C4EC-8404-773F-A2164300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A546-6CDF-826B-407D-091EFB7B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63A4-EF51-7F47-DF38-A6B0605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C437-6DA9-86A7-3859-EF0BA5AB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3A55-C34F-F9C5-A0A6-C84348A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F7CB-5150-31F0-74D9-0A4348FD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012D-EFD9-7F30-4878-C9E52D2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1F18-4BB8-C132-D66B-8BB6C4E3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246A-F573-06EF-4592-792B3912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D6DE-AD51-43FF-CCDD-2A2AA8E1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527B-F1AC-F0DC-1C40-74B6932C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44DB-B3DC-29B7-B655-BC36583D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504F-9618-D3C7-87F8-C7639DF5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ED09-6775-3B32-38BB-C0180F1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57D3-2294-7772-76FD-00B7C4AB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1CD2-F342-D86E-8276-DFD9581EB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BB34-6B91-A939-472B-3DB0A383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0DFA-AE10-3855-A61E-FC15A305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8D2B6-C27C-D8A5-D895-2FA066B4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77A9F-FE4E-66FB-9A4B-1DFCC060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AE7D-AC3A-404A-C6D2-7F7D96D9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5320-2378-71C2-4199-354B44C6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6E72-2A51-9F4E-6BBC-5B84E492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8636D-F30C-13A8-AD4F-7975E3F5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2C55-59E4-8AFD-258D-8FA1DB220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A531-C527-5782-8ACE-91493300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A6CDF-E3A9-5691-0599-7AE49369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50A-C8D3-1CEF-ADF3-0D017F9B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7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2B45-738F-7FE5-F09D-A7E03178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BA36-9864-D23A-BC25-F2057A02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1F3D3-2069-D4AD-42DB-5AEF5EA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568A1-89D5-CCD6-2033-164F9328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CE17D-7EAD-1413-3093-FF429DB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D2A8B-2C7E-9876-E13A-B9C2CB08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08544-74EF-CB5C-BA1B-3E7AF84D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DFA9-DB61-ECD6-D135-B2506A3D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90C6-4076-0585-DD98-214A62E9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A007-D1DF-7EE6-897F-CA88C71F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D6838-AEF1-A25C-8961-0BE990B9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41AA-5C54-33E2-EDE2-7D24704F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0182-A646-6EAB-25F7-C3EA8DF5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0E6-D230-1160-05BA-07F9B75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76199-1EFB-4DE8-CC20-123A35CE9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5F13-B797-E623-2288-C14ECE42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A17D-52E7-3AE9-A613-1D9A8D01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CFCA2-E623-D51C-20CD-B6904967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EE1F-9198-E29B-7BCA-BC01FCF7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D722F-508B-C44D-DE73-B76C2B2A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856D8-1287-D171-9B17-2CA51C7E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7B34-3BDF-E488-D7FC-F27C7B572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155C-DF8E-4892-AD4A-3AFF51CDB2D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823-A439-486B-2AAE-12E6C9A9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96C4-8000-B5A1-E670-673292261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A0A0-9422-4C74-A48B-7451E011E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5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170-7865-0586-EBA2-109EDE182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13805-A029-4AD8-CDB0-05520AD04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C6A-91BC-96B8-C756-AAEC1335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got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A941-8564-A6E9-90B8-43BE85B9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Putting the pipeline into a class</a:t>
            </a:r>
          </a:p>
          <a:p>
            <a:endParaRPr lang="en-GB" dirty="0"/>
          </a:p>
          <a:p>
            <a:r>
              <a:rPr lang="en-GB" dirty="0"/>
              <a:t>Thought dumping into rapport </a:t>
            </a:r>
            <a:r>
              <a:rPr lang="en-GB" dirty="0">
                <a:solidFill>
                  <a:srgbClr val="FF0000"/>
                </a:solidFill>
              </a:rPr>
              <a:t>(EDIT: not thought dumping correctly)</a:t>
            </a:r>
          </a:p>
        </p:txBody>
      </p:sp>
    </p:spTree>
    <p:extLst>
      <p:ext uri="{BB962C8B-B14F-4D97-AF65-F5344CB8AC3E}">
        <p14:creationId xmlns:p14="http://schemas.microsoft.com/office/powerpoint/2010/main" val="16742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4197-D31F-B67C-6D02-7D1CFBEB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theme: Am I doing it correctly?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40A45-876A-3D83-8474-8B219638F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78" y="2468873"/>
            <a:ext cx="10556034" cy="1920254"/>
          </a:xfrm>
        </p:spPr>
      </p:pic>
    </p:spTree>
    <p:extLst>
      <p:ext uri="{BB962C8B-B14F-4D97-AF65-F5344CB8AC3E}">
        <p14:creationId xmlns:p14="http://schemas.microsoft.com/office/powerpoint/2010/main" val="168707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A086-18FD-9DF6-5D87-E367A855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Latex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54F52-AA94-6FC9-C0D0-1F8859BB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890" y="1327435"/>
            <a:ext cx="7141030" cy="5347718"/>
          </a:xfrm>
        </p:spPr>
      </p:pic>
    </p:spTree>
    <p:extLst>
      <p:ext uri="{BB962C8B-B14F-4D97-AF65-F5344CB8AC3E}">
        <p14:creationId xmlns:p14="http://schemas.microsoft.com/office/powerpoint/2010/main" val="45514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B52-8848-DB3C-A081-8D5FA4A3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based remote </a:t>
            </a:r>
            <a:r>
              <a:rPr lang="en-GB"/>
              <a:t>control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07643-F423-FC8D-9A6C-29F45810F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244" y="1864277"/>
            <a:ext cx="8740336" cy="4628598"/>
          </a:xfrm>
        </p:spPr>
      </p:pic>
    </p:spTree>
    <p:extLst>
      <p:ext uri="{BB962C8B-B14F-4D97-AF65-F5344CB8AC3E}">
        <p14:creationId xmlns:p14="http://schemas.microsoft.com/office/powerpoint/2010/main" val="19632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Status update</vt:lpstr>
      <vt:lpstr>What I got done</vt:lpstr>
      <vt:lpstr>Questions theme: Am I doing it correctly?</vt:lpstr>
      <vt:lpstr>Latex structure</vt:lpstr>
      <vt:lpstr>Class based remote control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Khiem Duc Tinh Nguyen</dc:creator>
  <cp:lastModifiedBy>Peter Khiem Duc Tinh Nguyen</cp:lastModifiedBy>
  <cp:revision>2</cp:revision>
  <dcterms:created xsi:type="dcterms:W3CDTF">2023-03-09T08:55:13Z</dcterms:created>
  <dcterms:modified xsi:type="dcterms:W3CDTF">2023-03-09T08:58:15Z</dcterms:modified>
</cp:coreProperties>
</file>