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5D5F-D684-D2D6-F8AC-B9A73FB3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952DA-60FB-A394-2BB5-898C69870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3480-585F-1EEA-6523-D13EF35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1481-C0A5-D65B-F0AC-A3DB134A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779C-9642-5459-F07A-B9ED2D7B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4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7BB6-6E43-E84E-05A3-93CB539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8846-1F96-1FB6-7F52-6A568205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45931-46AE-940B-713E-EC74BF7E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F746-BEAF-F499-4F4D-6282F874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405B-AC45-2733-78BA-A32A67E0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4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AAF0-55B6-3B45-07B9-8157A5E78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3DEF0-EC91-4709-BE96-3A4F3CE7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595E-9E40-BAF9-2A5E-72E02B4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4FF1-C2EF-F070-7466-A8C4C5B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A2EB-72B3-50C3-AC17-B9573EF3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4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A624-BB90-1A3F-BCE0-0442A90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A4D3-1FA6-C878-D3F3-E94F22B0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55EA-C7B0-8D15-FF2B-3C0027F9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94841-C7BF-9633-5983-2490A11C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7EC6-8E7C-1F08-D162-8F4F1ABB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D981-D8AE-0AE9-8D62-DE8AE5BE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08AA-1950-80FC-C229-15BF0D48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2536-E9DB-1F6C-0EFD-69C34BB0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8427-8542-23E9-12D6-AF446A0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F9D3-A3AF-E32E-BC5E-680DBFE1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9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A7EF-7846-49C6-1C26-F4E07B15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30CE-64AF-4D84-00F6-7AF94CCDF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48AC-C627-DFF9-CAEF-23595B4E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F39B8-B691-FDA0-6D94-4A7D05C2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E91B7-8F90-E4C3-7F58-ACECF10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40A8-DBB1-B5BA-0D02-9690F0B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1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6CEF-F550-60A0-4682-D9E433CD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7A31-D7B5-DA39-82BA-FA0CD117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8839-0246-583E-C5C8-5723DD96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B323F-DEE6-E02D-3BB9-64C86C85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371C1-128C-B5C8-3626-2B12D7DE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82EC-24F9-1F0D-C36E-C4818131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E0BB-5A0B-668F-9C90-996BF83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7236C-5522-DBB4-70ED-720E9425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E98-BBA5-B75F-C01E-1189EF1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6064-C72C-1016-9BD8-0130C7F1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1C1E0-D546-DEEC-33D0-84FE83F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C4DF5-9D2C-37D9-1128-529E5617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40CD6-AE49-14D6-3EE5-4D885043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7860E-77B6-500E-801D-4F429D6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F3F17-D499-5246-B97B-0515096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0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18BB-4472-F5F8-4B40-4B3103F1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AB6C-15BE-82AD-DF16-E2116A19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187F-A1EA-15B3-3B4C-D22F9655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E614-A5E1-79A8-44C7-466C0264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4A68-2047-5EDC-2C4A-2694727B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1155-E1D4-CE17-91F4-2E5F4326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2988-069D-904A-7935-5E311955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B374-EDB4-D326-CCEC-6D2E72E0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19816-A312-65F4-7FCD-AB6E790D2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B02E-25F2-4493-0692-641C7527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54CF-4F53-C818-1796-99E77545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6A26-4A34-854A-BA9E-1B80AA4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9D1B8-EC69-2B3F-2A66-CD5D7A49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FE8D-1E67-93BD-03D7-2631F85C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DB79-FDD1-7610-D2CE-9068D0E62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0ADA-1E60-46C8-9099-28BA008EFD2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2BDE-BC14-D6CD-A08B-6BD0B28B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77A4-897A-3165-D9F9-1A6AA2F75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3F9A-8468-4E0F-9C9D-54330CE08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AF3E-51C6-4DC4-AD84-539C000CE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721F-2073-9878-AFEB-86F0294E5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0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6FA8-F665-2F2F-E916-EA1E1FB2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Microphone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26C-42E4-34EE-0526-8A181FB8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probable, that voice to text generally is significantly error prone.</a:t>
            </a:r>
          </a:p>
        </p:txBody>
      </p:sp>
    </p:spTree>
    <p:extLst>
      <p:ext uri="{BB962C8B-B14F-4D97-AF65-F5344CB8AC3E}">
        <p14:creationId xmlns:p14="http://schemas.microsoft.com/office/powerpoint/2010/main" val="2527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1AF-2A15-AB1A-C4C7-4C671EDB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done since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532E-C76E-E343-AB63-5A8C722A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Improved the general command detect algorithm</a:t>
            </a:r>
          </a:p>
          <a:p>
            <a:r>
              <a:rPr lang="en-GB" sz="2400" dirty="0"/>
              <a:t>Designed grammatical stacks for word analysis</a:t>
            </a:r>
          </a:p>
          <a:p>
            <a:r>
              <a:rPr lang="en-GB" sz="2400" dirty="0"/>
              <a:t>Found another relevant NLP task called dependency parsing</a:t>
            </a:r>
          </a:p>
          <a:p>
            <a:r>
              <a:rPr lang="en-GB" sz="2400" dirty="0"/>
              <a:t>Changed rapport a bit according to feedback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Probably not relevant, but I spent time on it</a:t>
            </a:r>
          </a:p>
          <a:p>
            <a:r>
              <a:rPr lang="en-GB" sz="2400" dirty="0"/>
              <a:t>Created a </a:t>
            </a:r>
            <a:r>
              <a:rPr lang="en-GB" sz="2400" dirty="0" err="1"/>
              <a:t>github</a:t>
            </a:r>
            <a:endParaRPr lang="en-GB" sz="2400" dirty="0"/>
          </a:p>
          <a:p>
            <a:r>
              <a:rPr lang="en-GB" sz="2400" dirty="0"/>
              <a:t>Bought I microphone (tested python voice to text module using </a:t>
            </a:r>
            <a:r>
              <a:rPr lang="en-GB" sz="2400" dirty="0" err="1"/>
              <a:t>speechRecognizer</a:t>
            </a:r>
            <a:r>
              <a:rPr lang="en-GB" sz="2400" dirty="0"/>
              <a:t>)</a:t>
            </a:r>
          </a:p>
          <a:p>
            <a:r>
              <a:rPr lang="en-GB" sz="2400" dirty="0"/>
              <a:t>Put my virtual machine on an external </a:t>
            </a:r>
            <a:r>
              <a:rPr lang="en-GB" sz="2400" dirty="0" err="1"/>
              <a:t>harddrive</a:t>
            </a:r>
            <a:r>
              <a:rPr lang="en-GB" sz="2400" dirty="0"/>
              <a:t> because </a:t>
            </a:r>
            <a:r>
              <a:rPr lang="en-GB" sz="2400" dirty="0" err="1"/>
              <a:t>Standford_coreNLP</a:t>
            </a:r>
            <a:r>
              <a:rPr lang="en-GB" sz="2400" dirty="0"/>
              <a:t> is huge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2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F8A-B60C-3E64-0C9F-0389C85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improvement of command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86CA-1A87-36AD-F737-F1D96E82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Commands can now be any length, as long as they appear in the correct .txt file.</a:t>
            </a:r>
          </a:p>
        </p:txBody>
      </p:sp>
    </p:spTree>
    <p:extLst>
      <p:ext uri="{BB962C8B-B14F-4D97-AF65-F5344CB8AC3E}">
        <p14:creationId xmlns:p14="http://schemas.microsoft.com/office/powerpoint/2010/main" val="38177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4097-FA81-083F-90CE-78BD544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Noun and verb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953DA-6A19-C9A8-3A28-E2757786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7088"/>
            <a:ext cx="3962743" cy="10973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4F02A-7633-5921-443D-808CAC7E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9" y="2724089"/>
            <a:ext cx="4861981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0337-7333-2119-2522-F20C7E2C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parsing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3D1A1-F329-E291-AB01-0D153FE5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929"/>
            <a:ext cx="12192000" cy="2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0977-0619-3DC6-221F-08C5F12A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parsing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A89C5-9519-F94F-8389-9FEA6E240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189" y="2136710"/>
            <a:ext cx="6947622" cy="37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DCEE-2062-365F-F4C6-930538E0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5D96-5A9A-95DE-E453-9006832B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Deleted basic NN introduction</a:t>
            </a:r>
          </a:p>
          <a:p>
            <a:r>
              <a:rPr lang="en-GB" dirty="0"/>
              <a:t>Deleted discriminative models</a:t>
            </a:r>
          </a:p>
          <a:p>
            <a:r>
              <a:rPr lang="en-GB" dirty="0"/>
              <a:t>Changed encoder/decoder: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1E9FE-D9CA-DF2D-65CB-21D4068F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2" y="3510554"/>
            <a:ext cx="7110076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4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DAF1-8CE4-8733-F1D5-4E700A50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C12E-9A16-4B98-83A6-CFC8BADE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Spacy – implemented in python, not used in command detection</a:t>
            </a:r>
          </a:p>
          <a:p>
            <a:endParaRPr lang="en-GB" sz="2000" dirty="0"/>
          </a:p>
          <a:p>
            <a:r>
              <a:rPr lang="en-GB" sz="2000" dirty="0" err="1"/>
              <a:t>Standford</a:t>
            </a:r>
            <a:r>
              <a:rPr lang="en-GB" sz="2000" dirty="0"/>
              <a:t> core NLP – downloaded but not implemented in python</a:t>
            </a:r>
          </a:p>
          <a:p>
            <a:endParaRPr lang="en-GB" sz="2000" dirty="0"/>
          </a:p>
          <a:p>
            <a:r>
              <a:rPr lang="en-GB" sz="2000" dirty="0"/>
              <a:t>Stanza – plan on using this, but have not downloaded it yet.</a:t>
            </a:r>
          </a:p>
        </p:txBody>
      </p:sp>
    </p:spTree>
    <p:extLst>
      <p:ext uri="{BB962C8B-B14F-4D97-AF65-F5344CB8AC3E}">
        <p14:creationId xmlns:p14="http://schemas.microsoft.com/office/powerpoint/2010/main" val="382708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855-B0D0-9B56-E613-084850AE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other stuff I spent time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5916-B006-362F-8C17-B91C04D9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r>
              <a:rPr lang="en-GB" dirty="0"/>
              <a:t>Bought a nice microphone.</a:t>
            </a:r>
          </a:p>
          <a:p>
            <a:r>
              <a:rPr lang="en-GB" dirty="0"/>
              <a:t>Put virtual machine into an external hard drive to give it 150 Gb space.</a:t>
            </a:r>
          </a:p>
        </p:txBody>
      </p:sp>
    </p:spTree>
    <p:extLst>
      <p:ext uri="{BB962C8B-B14F-4D97-AF65-F5344CB8AC3E}">
        <p14:creationId xmlns:p14="http://schemas.microsoft.com/office/powerpoint/2010/main" val="15054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Status update</vt:lpstr>
      <vt:lpstr>Things I have done since last time</vt:lpstr>
      <vt:lpstr>General improvement of command detection</vt:lpstr>
      <vt:lpstr>Noun and verb stack</vt:lpstr>
      <vt:lpstr>Dependency parsing</vt:lpstr>
      <vt:lpstr>Dependency parsing</vt:lpstr>
      <vt:lpstr>rapport</vt:lpstr>
      <vt:lpstr>Dependency parsing</vt:lpstr>
      <vt:lpstr>The other stuff I spent time on</vt:lpstr>
      <vt:lpstr>Microphone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Nguyen Duc</dc:creator>
  <cp:lastModifiedBy>Peter Nguyen Duc</cp:lastModifiedBy>
  <cp:revision>10</cp:revision>
  <dcterms:created xsi:type="dcterms:W3CDTF">2023-03-22T13:26:16Z</dcterms:created>
  <dcterms:modified xsi:type="dcterms:W3CDTF">2023-03-22T14:50:56Z</dcterms:modified>
</cp:coreProperties>
</file>