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2303-EE88-85B2-95FE-9701BD8BE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5CC06-D504-491C-88E4-4E38B74B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1E0B-E0D8-1ADA-0BC6-1503E208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005-6843-42BA-8FB6-F8956932501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B2F7-B430-CDCF-B0C2-3318A05D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424E-81C6-E054-FE46-3C472C6B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D3E8-83E5-4017-952B-55749A5B3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1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516E-9884-BD85-284D-F711D202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E24AC-813B-208A-119D-4C9433F94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A557B-7D4E-3611-90AF-3E7D7DAB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005-6843-42BA-8FB6-F8956932501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79D74-CFBF-2F3F-F17B-A32A2DFA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B7902-D245-AAC9-A993-2306A8B7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D3E8-83E5-4017-952B-55749A5B3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7B5CD-7AB3-287B-F16A-896C90820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0B284-654F-6354-5EB3-00EC0B393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B229D-BDE1-793B-F3D9-611F818B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005-6843-42BA-8FB6-F8956932501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80D2-1E1B-113C-1699-9B28790D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82F5-4331-390F-1030-824C1C27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D3E8-83E5-4017-952B-55749A5B3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89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FE74-CF83-E9B2-1753-855B391A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663F-71C7-D0A9-A392-911049DF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D1059-F080-356A-A657-CA10F760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005-6843-42BA-8FB6-F8956932501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17CCD-9DBE-20CA-6F54-0AEC651A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45CB-E454-1778-61FC-64AA4965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D3E8-83E5-4017-952B-55749A5B3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55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E387-535C-82D8-B4ED-6CD972F2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E240-57F3-6647-B028-35A82A34E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FEFE-AD5D-35F5-0CC7-51B8879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005-6843-42BA-8FB6-F8956932501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ECF4-C050-00FB-BF45-BBDED358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AD94-6D28-BA3C-D586-08311504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D3E8-83E5-4017-952B-55749A5B3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E068-C76E-BDAA-78D6-3CAA4BAE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1380-16BC-1FD7-1746-589DA66F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7461B-A440-2AD1-E853-0AAC3806D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20F70-25AE-E852-1344-11867C9D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005-6843-42BA-8FB6-F8956932501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8B5E0-DCB2-AE91-4436-D3C87335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CADD6-DB36-6817-BA26-C16861C2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D3E8-83E5-4017-952B-55749A5B3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18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8760-4F68-45CD-5CB5-C30ECB2B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B1116-79F6-53B7-6933-A009A56A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11820-916C-8129-BA5F-E65BED3F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9C058-3554-178C-CB78-322D4D35D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F285A-26F6-9549-B729-8D8DC8915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721CA-6BDE-00C0-F17F-381D8BE2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005-6843-42BA-8FB6-F8956932501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DB938-2647-6697-0167-2AB0B3BC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95BA1-82BF-7CEF-2566-C6F8D1CC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D3E8-83E5-4017-952B-55749A5B3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34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76CC-720A-3C70-E745-A5D206D7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D6582-DF2C-0BF9-FEF3-746C6C1C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005-6843-42BA-8FB6-F8956932501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B4801-E114-3BA9-CDDA-B6DEF203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ED82A-B69F-A029-1EB8-7BA6285D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D3E8-83E5-4017-952B-55749A5B3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E8967-3351-4A69-38DB-3787C171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005-6843-42BA-8FB6-F8956932501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A7844-E583-8546-4EF3-6A7A3A4A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08D81-14F6-132D-638A-10A7C6B4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D3E8-83E5-4017-952B-55749A5B3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7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B0BC-BF1A-A43B-202B-B78E85A2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75B36-23E6-04A8-3FA1-B6F236F04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574D1-7E68-BB22-DAB1-695E718F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ED11B-9849-9C83-3992-6C808176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005-6843-42BA-8FB6-F8956932501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59214-431A-AFA0-BCD2-4E739E14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AD122-8F32-EF30-DE8A-2E632937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D3E8-83E5-4017-952B-55749A5B3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52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9DA9-B410-33A2-6EF3-8C05E6F1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C03A7-8836-DB31-B568-2CFE9EC06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E966D-96B6-5A97-85C9-A43F05752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D6080-233E-6777-5462-B259982D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005-6843-42BA-8FB6-F8956932501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A8860-D3C4-B0C3-6C62-413CCD87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BEE6F-0AD1-FB15-9807-516AB57D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D3E8-83E5-4017-952B-55749A5B3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03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744AA-3987-6ACD-4D80-C05BDE46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750EF-F8C9-C7DA-CC36-11DAB566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2B41B-1D0A-61E1-052A-E8CF07241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F1005-6843-42BA-8FB6-F8956932501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F910-7F5B-DEC5-9492-199D2503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C266-3F04-BBA4-76D3-567D8E7C0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5D3E8-83E5-4017-952B-55749A5B3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8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425D-5E7F-6D3F-252E-D6E823B58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4EAC7-B1EA-0B8C-370A-8CE5FD8B9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02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D44B-EF0D-C6E6-4954-6FF4E646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6AA9-0002-DE56-0F74-2C47EA14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Added all the NLP pipeline I will ever need (STANZA)</a:t>
            </a:r>
          </a:p>
          <a:p>
            <a:r>
              <a:rPr lang="en-GB" dirty="0" err="1"/>
              <a:t>Implemeted</a:t>
            </a:r>
            <a:r>
              <a:rPr lang="en-GB" dirty="0"/>
              <a:t> the robotics toolbox module</a:t>
            </a:r>
          </a:p>
          <a:p>
            <a:r>
              <a:rPr lang="en-GB" dirty="0"/>
              <a:t>Created movement demonstration before deployment on UR</a:t>
            </a:r>
          </a:p>
          <a:p>
            <a:r>
              <a:rPr lang="en-GB" dirty="0"/>
              <a:t>Created invers kinematic system on robotics toolbox instead of invers kinematics on UR</a:t>
            </a:r>
          </a:p>
          <a:p>
            <a:r>
              <a:rPr lang="en-GB" dirty="0"/>
              <a:t>Cool actions design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41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5B81-9BD7-4004-0B70-635DF57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NLP pipeline STANZA</a:t>
            </a:r>
          </a:p>
        </p:txBody>
      </p:sp>
      <p:pic>
        <p:nvPicPr>
          <p:cNvPr id="4" name="Content Placeholder 3" descr="Text&#10;&#10;Description automatically generated with medium confidence">
            <a:extLst>
              <a:ext uri="{FF2B5EF4-FFF2-40B4-BE49-F238E27FC236}">
                <a16:creationId xmlns:a16="http://schemas.microsoft.com/office/drawing/2014/main" id="{19612D76-9E17-FE7E-1AE5-875D20BAD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863" y="1690688"/>
            <a:ext cx="6934274" cy="31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5B81-9BD7-4004-0B70-635DF57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NLP pipeline STANZA</a:t>
            </a:r>
          </a:p>
        </p:txBody>
      </p:sp>
      <p:pic>
        <p:nvPicPr>
          <p:cNvPr id="4" name="Content Placeholder 3" descr="Text&#10;&#10;Description automatically generated with medium confidence">
            <a:extLst>
              <a:ext uri="{FF2B5EF4-FFF2-40B4-BE49-F238E27FC236}">
                <a16:creationId xmlns:a16="http://schemas.microsoft.com/office/drawing/2014/main" id="{19612D76-9E17-FE7E-1AE5-875D20BAD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863" y="1690688"/>
            <a:ext cx="6934274" cy="3113348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2DE8CF-5CF8-A2CE-1A89-4995B37D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63" y="4738722"/>
            <a:ext cx="6934274" cy="9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9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D436-EC5D-1067-F97C-1DD21040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Created movement demonstration before deployment on UR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5A5A0AB-A45F-18B6-D3B1-86E446F25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46178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91D9-8B92-8010-5FF4-FF5EF9BC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Inverskinematics</a:t>
            </a:r>
            <a:r>
              <a:rPr lang="en-GB" dirty="0"/>
              <a:t> in robotics system toolbox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72823-2DA5-A768-B691-030D3A693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612" y="2811592"/>
            <a:ext cx="5722776" cy="2379404"/>
          </a:xfrm>
        </p:spPr>
      </p:pic>
    </p:spTree>
    <p:extLst>
      <p:ext uri="{BB962C8B-B14F-4D97-AF65-F5344CB8AC3E}">
        <p14:creationId xmlns:p14="http://schemas.microsoft.com/office/powerpoint/2010/main" val="341316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A5E8-09DB-CDDF-A597-EA991DE6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Cool actions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0C679-B3D4-C058-E762-443574C31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708" y="1690688"/>
            <a:ext cx="3694584" cy="4139714"/>
          </a:xfrm>
        </p:spPr>
      </p:pic>
    </p:spTree>
    <p:extLst>
      <p:ext uri="{BB962C8B-B14F-4D97-AF65-F5344CB8AC3E}">
        <p14:creationId xmlns:p14="http://schemas.microsoft.com/office/powerpoint/2010/main" val="177763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Status update</vt:lpstr>
      <vt:lpstr>Things I have done</vt:lpstr>
      <vt:lpstr>NLP pipeline STANZA</vt:lpstr>
      <vt:lpstr>NLP pipeline STANZA</vt:lpstr>
      <vt:lpstr>Created movement demonstration before deployment on UR</vt:lpstr>
      <vt:lpstr>Inverskinematics in robotics system toolbox</vt:lpstr>
      <vt:lpstr>Cool actions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Nguyen Duc</dc:creator>
  <cp:lastModifiedBy>Peter Nguyen Duc</cp:lastModifiedBy>
  <cp:revision>5</cp:revision>
  <dcterms:created xsi:type="dcterms:W3CDTF">2023-03-24T14:28:10Z</dcterms:created>
  <dcterms:modified xsi:type="dcterms:W3CDTF">2023-03-30T06:38:16Z</dcterms:modified>
</cp:coreProperties>
</file>