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9A6A-DFD6-FCF0-F34B-A9FAF7A0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B00E-BC10-4FDA-CD57-C64BDA783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E258-2837-A1E9-4767-0177B690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767D-52EF-4DE2-1DFB-53C30EC4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6DA3-0A75-A9D2-BCEE-524C5262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7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618-8333-BA2B-4920-21B9E0D5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53E9-DB5F-B895-CCC0-6CAE9006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E07B-6E7C-1A4A-00DC-A7AA093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A421-0531-E712-55B7-5523448C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9F80-2A03-8573-D439-9C236398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C77A7-AEC1-DE3B-D02A-951D3F6AB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AC724-7876-0063-C03B-AC3002D5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7877-BB7B-F9D3-8779-D590256B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B5F7-DC5B-716A-18D7-26EE701B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EA34-2858-3959-4F4B-EA0975CD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1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B014-2EC4-3428-5B07-63B16332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2149-4318-F268-7475-03A41EC4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8B5D-9415-73B6-9B42-2E5475D7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E0AC-BDC8-DA37-6F5E-1A31435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52F4-2615-B3ED-43C7-8F23F466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13C3-1A3D-B3C8-2CED-3F6475A3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18A1E-4249-7FC5-E4C7-48FB127C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F4D9F-3DC5-2528-25F6-8011109F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DB5E-47E3-D7BB-B8EB-8164BC19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879C-D558-8C87-469F-37DC3B2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6AC6-CA7B-736C-BB46-FD820FF3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2213-6957-186E-E508-3896633B2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CF42-6D70-334D-E5BA-4A59BEFA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70B7C-4FC1-7E4D-6752-B7B1F847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6EED-E573-D2F4-D304-D565A8C9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8615C-61F5-E10F-2213-0D745EA8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D1E5-CB42-5B6A-B333-97FC9CBF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F4FC6-578A-8E30-BB2D-44260225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222E-346C-ED98-3EEE-0AFB325EA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EEDAA-D493-914A-40D2-5694C751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93389-4E41-406E-0795-EB48E4ABE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C444A-CB42-ACCC-B53F-63A5564A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73B82-92E1-95EA-48E9-2DF888BF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7A09D-1168-90D9-C366-C2B02658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7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1CE8-6E18-A177-790A-9DF10937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036F8-B7C4-F792-3F26-3770619A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B47D6-1D73-D762-20B1-9195E45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CD110-9A62-E577-80EF-870EA439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030F4-5102-4115-3268-16941D73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7E167-7F84-DCBD-635E-D0AD3A2E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AEA78-F0D0-3826-D481-6005429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4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9ABB-2793-7C67-8A51-72BBC9D4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5BB-0E75-D21C-B8FD-6C521E8B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BD0B5-E048-4E55-4297-9EE8DD2C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1202-E119-2A9E-30F2-EBC8A4A5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E90D8-B64F-C6B4-CFFB-F02B06F1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A575-2EB1-035D-968C-07FAFF9C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5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4A97-1455-AC42-D9D8-38790A0F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58DB1-714D-C957-470B-DA3F9078D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8FFFD-410C-6465-5CFD-7E534F9F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E66A3-2BE3-8089-E53E-5D223DF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19B2-509C-7032-614E-820A1991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89A3-5CAE-58B5-BD93-F74623CC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4A9CE-825B-2124-2410-5DDC8D73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09D8-F880-3FC7-499F-55266757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A7A4-B31E-0154-0B60-9EB826728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27F4-2F08-46B9-9702-FD3B1615D5E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81-B216-79C2-98AE-B8F5304E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0B6B-3127-4EE7-9F96-5789263F0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2483-64AE-4B82-8B20-CA930FC21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BDFA-83BF-C269-B9AB-6529CDF4C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4A178-42E5-261D-B011-4BC0485D0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9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5B5E-DD75-557E-5519-B0B1F6D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Cool outputs – Deconstructed text to simple actions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47EB2D-5E4F-ECC8-9E10-65C34115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2811"/>
            <a:ext cx="11820506" cy="5730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Input: ”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move to frame 3 then move to frame 1 then move to frame 3 then move to frame 2</a:t>
            </a:r>
            <a:r>
              <a:rPr lang="en-GB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13EF-58D2-ECCF-C998-C90A3B112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44" b="-1"/>
          <a:stretch/>
        </p:blipFill>
        <p:spPr>
          <a:xfrm>
            <a:off x="121123" y="4852534"/>
            <a:ext cx="11949754" cy="9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549CC-5770-3DEF-B88E-7B6FF5D0B9D7}"/>
              </a:ext>
            </a:extLst>
          </p:cNvPr>
          <p:cNvSpPr txBox="1"/>
          <p:nvPr/>
        </p:nvSpPr>
        <p:spPr>
          <a:xfrm>
            <a:off x="0" y="4418205"/>
            <a:ext cx="910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Kinematics sequence: try: “ move AFTER and BEFORE”   using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19819-3E82-F052-0D4C-B34A4266B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7" b="50430"/>
          <a:stretch/>
        </p:blipFill>
        <p:spPr>
          <a:xfrm>
            <a:off x="121123" y="3133346"/>
            <a:ext cx="11949754" cy="573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3FAAA-D6FF-49C6-F544-D4E867676C49}"/>
              </a:ext>
            </a:extLst>
          </p:cNvPr>
          <p:cNvSpPr txBox="1"/>
          <p:nvPr/>
        </p:nvSpPr>
        <p:spPr>
          <a:xfrm>
            <a:off x="121123" y="2727960"/>
            <a:ext cx="587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actions list</a:t>
            </a:r>
          </a:p>
        </p:txBody>
      </p:sp>
    </p:spTree>
    <p:extLst>
      <p:ext uri="{BB962C8B-B14F-4D97-AF65-F5344CB8AC3E}">
        <p14:creationId xmlns:p14="http://schemas.microsoft.com/office/powerpoint/2010/main" val="18203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1086-800A-248C-0AEA-6C9DC4A3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3924-DA28-069A-4B4C-D12B0CE8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sections for all main segments (NLP, NN, Parser, kinematics)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Created a “finished” version of the full pipeline (done but only with one action)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89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DBAE-14A4-034F-8B87-D6A64640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Written sections for all main segments condense more combine </a:t>
            </a:r>
            <a:r>
              <a:rPr lang="en-GB" dirty="0" err="1"/>
              <a:t>chapt</a:t>
            </a:r>
            <a:r>
              <a:rPr lang="en-GB" dirty="0"/>
              <a:t>. 1 &amp; 2  </a:t>
            </a:r>
            <a:br>
              <a:rPr lang="en-GB" dirty="0"/>
            </a:br>
            <a:r>
              <a:rPr lang="en-GB" dirty="0"/>
              <a:t>too long. Make it clear </a:t>
            </a:r>
            <a:r>
              <a:rPr lang="en-GB" dirty="0" err="1"/>
              <a:t>whar</a:t>
            </a:r>
            <a:r>
              <a:rPr lang="en-GB" dirty="0"/>
              <a:t> I have done in comparison with what others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2AA-C7BA-BB0C-3595-C290BEF3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6439"/>
            <a:ext cx="10515600" cy="4883086"/>
          </a:xfrm>
        </p:spPr>
        <p:txBody>
          <a:bodyPr/>
          <a:lstStyle/>
          <a:p>
            <a:r>
              <a:rPr lang="en-GB" b="1" dirty="0"/>
              <a:t>Natural language processing:</a:t>
            </a:r>
          </a:p>
          <a:p>
            <a:pPr marL="0" indent="0">
              <a:buNone/>
            </a:pPr>
            <a:r>
              <a:rPr lang="en-GB" sz="2000" dirty="0"/>
              <a:t>Write feedback from section here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Neural networks</a:t>
            </a:r>
          </a:p>
          <a:p>
            <a:pPr marL="0" indent="0">
              <a:buNone/>
            </a:pPr>
            <a:r>
              <a:rPr lang="en-GB" sz="2000" dirty="0"/>
              <a:t>Combine with NLP</a:t>
            </a:r>
          </a:p>
          <a:p>
            <a:pPr marL="0" indent="0">
              <a:buNone/>
            </a:pPr>
            <a:r>
              <a:rPr lang="en-GB" sz="2000" dirty="0"/>
              <a:t>Move background to background</a:t>
            </a:r>
          </a:p>
          <a:p>
            <a:pPr marL="0" indent="0">
              <a:buNone/>
            </a:pPr>
            <a:r>
              <a:rPr lang="en-GB" sz="2000" dirty="0"/>
              <a:t>More clarity about how I would use it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634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9E04-8275-02E4-A3FD-942150B5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Written sections for all main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1152-681B-AC27-59F7-00D781E1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439"/>
            <a:ext cx="10515600" cy="5012484"/>
          </a:xfrm>
        </p:spPr>
        <p:txBody>
          <a:bodyPr>
            <a:normAutofit/>
          </a:bodyPr>
          <a:lstStyle/>
          <a:p>
            <a:r>
              <a:rPr lang="en-GB" b="1" dirty="0"/>
              <a:t>Parser pipeline</a:t>
            </a:r>
          </a:p>
          <a:p>
            <a:pPr marL="0" indent="0">
              <a:buNone/>
            </a:pPr>
            <a:r>
              <a:rPr lang="en-GB" sz="2200" dirty="0"/>
              <a:t>Write feedback from section here</a:t>
            </a:r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r>
              <a:rPr lang="en-GB" b="1" dirty="0"/>
              <a:t>Kinematics for UR</a:t>
            </a:r>
          </a:p>
          <a:p>
            <a:pPr marL="0" indent="0">
              <a:buNone/>
            </a:pPr>
            <a:r>
              <a:rPr lang="en-GB" sz="2200" dirty="0"/>
              <a:t>Write feedback from section here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Integration</a:t>
            </a:r>
          </a:p>
          <a:p>
            <a:pPr marL="0" indent="0">
              <a:buNone/>
            </a:pPr>
            <a:r>
              <a:rPr lang="en-GB" sz="2200" dirty="0"/>
              <a:t>Write feedback from section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62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D0A7-E7FA-C207-0C59-719B8FCC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pipeline </a:t>
            </a:r>
            <a:r>
              <a:rPr lang="en-GB" sz="1800" dirty="0">
                <a:solidFill>
                  <a:srgbClr val="FF0000"/>
                </a:solidFill>
              </a:rPr>
              <a:t>(not completely true yet)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3383C-425F-E59F-F4E6-ED7992C77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411" y="198651"/>
            <a:ext cx="2552921" cy="19204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B6E2B-B0D4-12F9-9A3F-EB1EAACA5C72}"/>
              </a:ext>
            </a:extLst>
          </p:cNvPr>
          <p:cNvSpPr txBox="1"/>
          <p:nvPr/>
        </p:nvSpPr>
        <p:spPr>
          <a:xfrm>
            <a:off x="4376833" y="1899344"/>
            <a:ext cx="22766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Physical UR5e robot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5261E-07A1-D808-CE9F-3D1AA2A6A2BA}"/>
              </a:ext>
            </a:extLst>
          </p:cNvPr>
          <p:cNvSpPr txBox="1"/>
          <p:nvPr/>
        </p:nvSpPr>
        <p:spPr>
          <a:xfrm>
            <a:off x="611931" y="5387637"/>
            <a:ext cx="17588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UR kinematics calculator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316ED-1A7B-9B92-0263-D6D780F37E96}"/>
              </a:ext>
            </a:extLst>
          </p:cNvPr>
          <p:cNvSpPr txBox="1"/>
          <p:nvPr/>
        </p:nvSpPr>
        <p:spPr>
          <a:xfrm>
            <a:off x="6124769" y="5415905"/>
            <a:ext cx="15535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Parser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6798B-9210-F196-8FB9-A473B8FD4130}"/>
              </a:ext>
            </a:extLst>
          </p:cNvPr>
          <p:cNvSpPr txBox="1"/>
          <p:nvPr/>
        </p:nvSpPr>
        <p:spPr>
          <a:xfrm>
            <a:off x="9191430" y="5415905"/>
            <a:ext cx="1763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NLP pipeline (STANZA)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C5E12-6056-CD8E-35B3-FAC62BCC3B95}"/>
              </a:ext>
            </a:extLst>
          </p:cNvPr>
          <p:cNvSpPr txBox="1"/>
          <p:nvPr/>
        </p:nvSpPr>
        <p:spPr>
          <a:xfrm>
            <a:off x="2685657" y="2914533"/>
            <a:ext cx="575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System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914D1-2BCB-3A22-A62F-482816949BA9}"/>
              </a:ext>
            </a:extLst>
          </p:cNvPr>
          <p:cNvSpPr txBox="1"/>
          <p:nvPr/>
        </p:nvSpPr>
        <p:spPr>
          <a:xfrm>
            <a:off x="3496647" y="5415904"/>
            <a:ext cx="1408923" cy="64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Actions converter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1D6C64-4F62-333E-1C9E-F5AC380B8D23}"/>
              </a:ext>
            </a:extLst>
          </p:cNvPr>
          <p:cNvCxnSpPr>
            <a:cxnSpLocks/>
          </p:cNvCxnSpPr>
          <p:nvPr/>
        </p:nvCxnSpPr>
        <p:spPr>
          <a:xfrm>
            <a:off x="10497716" y="3188450"/>
            <a:ext cx="0" cy="22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A74293-75D9-9242-718F-C23FCB7968DD}"/>
              </a:ext>
            </a:extLst>
          </p:cNvPr>
          <p:cNvCxnSpPr>
            <a:cxnSpLocks/>
          </p:cNvCxnSpPr>
          <p:nvPr/>
        </p:nvCxnSpPr>
        <p:spPr>
          <a:xfrm flipH="1">
            <a:off x="7678318" y="5845768"/>
            <a:ext cx="1513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FF3276-AE76-191F-C271-E325A917496C}"/>
              </a:ext>
            </a:extLst>
          </p:cNvPr>
          <p:cNvCxnSpPr>
            <a:cxnSpLocks/>
          </p:cNvCxnSpPr>
          <p:nvPr/>
        </p:nvCxnSpPr>
        <p:spPr>
          <a:xfrm flipH="1">
            <a:off x="4905570" y="5845768"/>
            <a:ext cx="1219199" cy="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17864E-2A52-D392-613F-76426F408662}"/>
              </a:ext>
            </a:extLst>
          </p:cNvPr>
          <p:cNvCxnSpPr>
            <a:cxnSpLocks/>
          </p:cNvCxnSpPr>
          <p:nvPr/>
        </p:nvCxnSpPr>
        <p:spPr>
          <a:xfrm flipH="1" flipV="1">
            <a:off x="2370753" y="5845768"/>
            <a:ext cx="1125894" cy="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1365D9-F7FB-788E-FB6C-0100FA17F0F9}"/>
              </a:ext>
            </a:extLst>
          </p:cNvPr>
          <p:cNvSpPr txBox="1"/>
          <p:nvPr/>
        </p:nvSpPr>
        <p:spPr>
          <a:xfrm>
            <a:off x="10542040" y="4243418"/>
            <a:ext cx="1278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Natural language from user in text 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69CDC-B964-65B6-8DE1-100772F874C2}"/>
              </a:ext>
            </a:extLst>
          </p:cNvPr>
          <p:cNvSpPr txBox="1"/>
          <p:nvPr/>
        </p:nvSpPr>
        <p:spPr>
          <a:xfrm>
            <a:off x="7678318" y="5552783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NLP processed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9B7612-FE6F-143B-5CBB-84FE537A1EF2}"/>
              </a:ext>
            </a:extLst>
          </p:cNvPr>
          <p:cNvSpPr txBox="1"/>
          <p:nvPr/>
        </p:nvSpPr>
        <p:spPr>
          <a:xfrm>
            <a:off x="6329266" y="3610709"/>
            <a:ext cx="1675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System feedback:</a:t>
            </a:r>
          </a:p>
          <a:p>
            <a:r>
              <a:rPr lang="en-GB" sz="1400" dirty="0"/>
              <a:t>Errors</a:t>
            </a:r>
          </a:p>
          <a:p>
            <a:r>
              <a:rPr lang="en-GB" sz="1400" dirty="0"/>
              <a:t>Warnings</a:t>
            </a:r>
          </a:p>
          <a:p>
            <a:r>
              <a:rPr lang="en-GB" sz="1400" dirty="0"/>
              <a:t>Successes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C45302-56D2-7654-D93F-79A13AEC94F1}"/>
              </a:ext>
            </a:extLst>
          </p:cNvPr>
          <p:cNvSpPr txBox="1"/>
          <p:nvPr/>
        </p:nvSpPr>
        <p:spPr>
          <a:xfrm>
            <a:off x="4946777" y="5121896"/>
            <a:ext cx="1382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Analysed deconstructed sentence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7ADBD8-F520-6008-EF12-E6487B82109B}"/>
              </a:ext>
            </a:extLst>
          </p:cNvPr>
          <p:cNvSpPr txBox="1"/>
          <p:nvPr/>
        </p:nvSpPr>
        <p:spPr>
          <a:xfrm>
            <a:off x="2481942" y="5107104"/>
            <a:ext cx="960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Sequence of simple actions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080CE2-0BEC-7866-A8CC-DF5A3A31234A}"/>
              </a:ext>
            </a:extLst>
          </p:cNvPr>
          <p:cNvCxnSpPr/>
          <p:nvPr/>
        </p:nvCxnSpPr>
        <p:spPr>
          <a:xfrm flipV="1">
            <a:off x="6329266" y="3283865"/>
            <a:ext cx="0" cy="213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F4AF97-6D3C-BA67-C023-0D9C9E6C6ADA}"/>
              </a:ext>
            </a:extLst>
          </p:cNvPr>
          <p:cNvCxnSpPr>
            <a:cxnSpLocks/>
          </p:cNvCxnSpPr>
          <p:nvPr/>
        </p:nvCxnSpPr>
        <p:spPr>
          <a:xfrm flipV="1">
            <a:off x="838200" y="3099199"/>
            <a:ext cx="0" cy="228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CA2EAF-9010-C75E-22D6-4E82AB56B776}"/>
              </a:ext>
            </a:extLst>
          </p:cNvPr>
          <p:cNvCxnSpPr/>
          <p:nvPr/>
        </p:nvCxnSpPr>
        <p:spPr>
          <a:xfrm>
            <a:off x="838200" y="3099199"/>
            <a:ext cx="1847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1FC22A-6FA6-82BB-712F-0933FA71B198}"/>
              </a:ext>
            </a:extLst>
          </p:cNvPr>
          <p:cNvSpPr txBox="1"/>
          <p:nvPr/>
        </p:nvSpPr>
        <p:spPr>
          <a:xfrm>
            <a:off x="907247" y="2360535"/>
            <a:ext cx="1394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Sequence of kinematical actions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8F16D1-57C2-F304-F5CD-441F3226669B}"/>
              </a:ext>
            </a:extLst>
          </p:cNvPr>
          <p:cNvCxnSpPr>
            <a:cxnSpLocks/>
          </p:cNvCxnSpPr>
          <p:nvPr/>
        </p:nvCxnSpPr>
        <p:spPr>
          <a:xfrm flipV="1">
            <a:off x="5850294" y="2268676"/>
            <a:ext cx="0" cy="64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CF218A-D615-44CF-DAB1-7A04E2C03241}"/>
              </a:ext>
            </a:extLst>
          </p:cNvPr>
          <p:cNvSpPr txBox="1"/>
          <p:nvPr/>
        </p:nvSpPr>
        <p:spPr>
          <a:xfrm>
            <a:off x="6008914" y="2357453"/>
            <a:ext cx="300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RTDE communication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F3534-1FBC-4A44-13B7-0F38FDA4EA6A}"/>
              </a:ext>
            </a:extLst>
          </p:cNvPr>
          <p:cNvCxnSpPr/>
          <p:nvPr/>
        </p:nvCxnSpPr>
        <p:spPr>
          <a:xfrm>
            <a:off x="5691674" y="2268676"/>
            <a:ext cx="0" cy="64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2DC0A5-AFC5-2692-2C9C-0F10425C2DF0}"/>
              </a:ext>
            </a:extLst>
          </p:cNvPr>
          <p:cNvSpPr txBox="1"/>
          <p:nvPr/>
        </p:nvSpPr>
        <p:spPr>
          <a:xfrm>
            <a:off x="9010257" y="2726785"/>
            <a:ext cx="12821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potentially voice to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EE2649-4E9E-1BB8-BD88-F65552783464}"/>
              </a:ext>
            </a:extLst>
          </p:cNvPr>
          <p:cNvCxnSpPr>
            <a:stCxn id="15" idx="3"/>
          </p:cNvCxnSpPr>
          <p:nvPr/>
        </p:nvCxnSpPr>
        <p:spPr>
          <a:xfrm>
            <a:off x="8444981" y="3099199"/>
            <a:ext cx="565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88FB9-017A-958B-629A-7BBAAAC9AE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0292437" y="3188450"/>
            <a:ext cx="205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D0A7-E7FA-C207-0C59-719B8FCC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pipeline </a:t>
            </a:r>
            <a:r>
              <a:rPr lang="en-GB" sz="1800" dirty="0">
                <a:solidFill>
                  <a:srgbClr val="FF0000"/>
                </a:solidFill>
              </a:rPr>
              <a:t>(not completely true yet)</a:t>
            </a:r>
            <a:endParaRPr lang="en-GB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3383C-425F-E59F-F4E6-ED7992C77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411" y="198651"/>
            <a:ext cx="2552921" cy="19204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B6E2B-B0D4-12F9-9A3F-EB1EAACA5C72}"/>
              </a:ext>
            </a:extLst>
          </p:cNvPr>
          <p:cNvSpPr txBox="1"/>
          <p:nvPr/>
        </p:nvSpPr>
        <p:spPr>
          <a:xfrm>
            <a:off x="4376833" y="1899344"/>
            <a:ext cx="22766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Physical UR5e robot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5261E-07A1-D808-CE9F-3D1AA2A6A2BA}"/>
              </a:ext>
            </a:extLst>
          </p:cNvPr>
          <p:cNvSpPr txBox="1"/>
          <p:nvPr/>
        </p:nvSpPr>
        <p:spPr>
          <a:xfrm>
            <a:off x="611931" y="5387637"/>
            <a:ext cx="17588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UR kinematics calculator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316ED-1A7B-9B92-0263-D6D780F37E96}"/>
              </a:ext>
            </a:extLst>
          </p:cNvPr>
          <p:cNvSpPr txBox="1"/>
          <p:nvPr/>
        </p:nvSpPr>
        <p:spPr>
          <a:xfrm>
            <a:off x="6124769" y="5415905"/>
            <a:ext cx="15535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Parser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6798B-9210-F196-8FB9-A473B8FD4130}"/>
              </a:ext>
            </a:extLst>
          </p:cNvPr>
          <p:cNvSpPr txBox="1"/>
          <p:nvPr/>
        </p:nvSpPr>
        <p:spPr>
          <a:xfrm>
            <a:off x="9191430" y="5415905"/>
            <a:ext cx="1763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NLP pipeline (STANZA)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C5E12-6056-CD8E-35B3-FAC62BCC3B95}"/>
              </a:ext>
            </a:extLst>
          </p:cNvPr>
          <p:cNvSpPr txBox="1"/>
          <p:nvPr/>
        </p:nvSpPr>
        <p:spPr>
          <a:xfrm>
            <a:off x="2685657" y="2914533"/>
            <a:ext cx="575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System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914D1-2BCB-3A22-A62F-482816949BA9}"/>
              </a:ext>
            </a:extLst>
          </p:cNvPr>
          <p:cNvSpPr txBox="1"/>
          <p:nvPr/>
        </p:nvSpPr>
        <p:spPr>
          <a:xfrm>
            <a:off x="3496647" y="5415904"/>
            <a:ext cx="1408923" cy="64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Actions converter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1D6C64-4F62-333E-1C9E-F5AC380B8D23}"/>
              </a:ext>
            </a:extLst>
          </p:cNvPr>
          <p:cNvCxnSpPr>
            <a:cxnSpLocks/>
          </p:cNvCxnSpPr>
          <p:nvPr/>
        </p:nvCxnSpPr>
        <p:spPr>
          <a:xfrm>
            <a:off x="10497716" y="3188450"/>
            <a:ext cx="0" cy="22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A74293-75D9-9242-718F-C23FCB7968DD}"/>
              </a:ext>
            </a:extLst>
          </p:cNvPr>
          <p:cNvCxnSpPr>
            <a:cxnSpLocks/>
          </p:cNvCxnSpPr>
          <p:nvPr/>
        </p:nvCxnSpPr>
        <p:spPr>
          <a:xfrm flipH="1">
            <a:off x="7678318" y="5845768"/>
            <a:ext cx="1513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FF3276-AE76-191F-C271-E325A917496C}"/>
              </a:ext>
            </a:extLst>
          </p:cNvPr>
          <p:cNvCxnSpPr>
            <a:cxnSpLocks/>
          </p:cNvCxnSpPr>
          <p:nvPr/>
        </p:nvCxnSpPr>
        <p:spPr>
          <a:xfrm flipH="1">
            <a:off x="4905570" y="5845768"/>
            <a:ext cx="1219199" cy="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17864E-2A52-D392-613F-76426F408662}"/>
              </a:ext>
            </a:extLst>
          </p:cNvPr>
          <p:cNvCxnSpPr>
            <a:cxnSpLocks/>
          </p:cNvCxnSpPr>
          <p:nvPr/>
        </p:nvCxnSpPr>
        <p:spPr>
          <a:xfrm flipH="1" flipV="1">
            <a:off x="2370753" y="5845768"/>
            <a:ext cx="1125894" cy="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1365D9-F7FB-788E-FB6C-0100FA17F0F9}"/>
              </a:ext>
            </a:extLst>
          </p:cNvPr>
          <p:cNvSpPr txBox="1"/>
          <p:nvPr/>
        </p:nvSpPr>
        <p:spPr>
          <a:xfrm>
            <a:off x="10542040" y="4243418"/>
            <a:ext cx="1278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Natural language from user in text 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69CDC-B964-65B6-8DE1-100772F874C2}"/>
              </a:ext>
            </a:extLst>
          </p:cNvPr>
          <p:cNvSpPr txBox="1"/>
          <p:nvPr/>
        </p:nvSpPr>
        <p:spPr>
          <a:xfrm>
            <a:off x="7678318" y="5552783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NLP processed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9B7612-FE6F-143B-5CBB-84FE537A1EF2}"/>
              </a:ext>
            </a:extLst>
          </p:cNvPr>
          <p:cNvSpPr txBox="1"/>
          <p:nvPr/>
        </p:nvSpPr>
        <p:spPr>
          <a:xfrm>
            <a:off x="6329266" y="3610709"/>
            <a:ext cx="1675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System feedback:</a:t>
            </a:r>
          </a:p>
          <a:p>
            <a:r>
              <a:rPr lang="en-GB" sz="1400" dirty="0"/>
              <a:t>Errors</a:t>
            </a:r>
          </a:p>
          <a:p>
            <a:r>
              <a:rPr lang="en-GB" sz="1400" dirty="0"/>
              <a:t>Warnings</a:t>
            </a:r>
          </a:p>
          <a:p>
            <a:r>
              <a:rPr lang="en-GB" sz="1400" dirty="0"/>
              <a:t>Successes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C45302-56D2-7654-D93F-79A13AEC94F1}"/>
              </a:ext>
            </a:extLst>
          </p:cNvPr>
          <p:cNvSpPr txBox="1"/>
          <p:nvPr/>
        </p:nvSpPr>
        <p:spPr>
          <a:xfrm>
            <a:off x="4946777" y="5121896"/>
            <a:ext cx="1382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Analysed deconstructed sentence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7ADBD8-F520-6008-EF12-E6487B82109B}"/>
              </a:ext>
            </a:extLst>
          </p:cNvPr>
          <p:cNvSpPr txBox="1"/>
          <p:nvPr/>
        </p:nvSpPr>
        <p:spPr>
          <a:xfrm>
            <a:off x="2481942" y="5107104"/>
            <a:ext cx="960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Sequence of simple actions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080CE2-0BEC-7866-A8CC-DF5A3A31234A}"/>
              </a:ext>
            </a:extLst>
          </p:cNvPr>
          <p:cNvCxnSpPr/>
          <p:nvPr/>
        </p:nvCxnSpPr>
        <p:spPr>
          <a:xfrm flipV="1">
            <a:off x="6329266" y="3283865"/>
            <a:ext cx="0" cy="213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F4AF97-6D3C-BA67-C023-0D9C9E6C6ADA}"/>
              </a:ext>
            </a:extLst>
          </p:cNvPr>
          <p:cNvCxnSpPr>
            <a:cxnSpLocks/>
          </p:cNvCxnSpPr>
          <p:nvPr/>
        </p:nvCxnSpPr>
        <p:spPr>
          <a:xfrm flipV="1">
            <a:off x="838200" y="3099199"/>
            <a:ext cx="0" cy="228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CA2EAF-9010-C75E-22D6-4E82AB56B776}"/>
              </a:ext>
            </a:extLst>
          </p:cNvPr>
          <p:cNvCxnSpPr>
            <a:cxnSpLocks/>
          </p:cNvCxnSpPr>
          <p:nvPr/>
        </p:nvCxnSpPr>
        <p:spPr>
          <a:xfrm>
            <a:off x="838200" y="3099199"/>
            <a:ext cx="1847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1FC22A-6FA6-82BB-712F-0933FA71B198}"/>
              </a:ext>
            </a:extLst>
          </p:cNvPr>
          <p:cNvSpPr txBox="1"/>
          <p:nvPr/>
        </p:nvSpPr>
        <p:spPr>
          <a:xfrm>
            <a:off x="907247" y="2360535"/>
            <a:ext cx="1394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Sequence of kinematics actions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8F16D1-57C2-F304-F5CD-441F3226669B}"/>
              </a:ext>
            </a:extLst>
          </p:cNvPr>
          <p:cNvCxnSpPr>
            <a:cxnSpLocks/>
          </p:cNvCxnSpPr>
          <p:nvPr/>
        </p:nvCxnSpPr>
        <p:spPr>
          <a:xfrm flipV="1">
            <a:off x="5850294" y="2268676"/>
            <a:ext cx="0" cy="64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CF218A-D615-44CF-DAB1-7A04E2C03241}"/>
              </a:ext>
            </a:extLst>
          </p:cNvPr>
          <p:cNvSpPr txBox="1"/>
          <p:nvPr/>
        </p:nvSpPr>
        <p:spPr>
          <a:xfrm>
            <a:off x="6008914" y="2357453"/>
            <a:ext cx="300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RTDE communication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F3534-1FBC-4A44-13B7-0F38FDA4EA6A}"/>
              </a:ext>
            </a:extLst>
          </p:cNvPr>
          <p:cNvCxnSpPr>
            <a:cxnSpLocks/>
          </p:cNvCxnSpPr>
          <p:nvPr/>
        </p:nvCxnSpPr>
        <p:spPr>
          <a:xfrm>
            <a:off x="5691674" y="2268676"/>
            <a:ext cx="0" cy="64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2DC0A5-AFC5-2692-2C9C-0F10425C2DF0}"/>
              </a:ext>
            </a:extLst>
          </p:cNvPr>
          <p:cNvSpPr txBox="1"/>
          <p:nvPr/>
        </p:nvSpPr>
        <p:spPr>
          <a:xfrm>
            <a:off x="9010257" y="2726785"/>
            <a:ext cx="12821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potentially voice to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EE2649-4E9E-1BB8-BD88-F6555278346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44981" y="3099199"/>
            <a:ext cx="565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88FB9-017A-958B-629A-7BBAAAC9AE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0292437" y="3188450"/>
            <a:ext cx="205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96FA3A1-C6BA-58FF-C3F8-A94B9932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430" y="6073352"/>
            <a:ext cx="1790316" cy="330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894485-DB62-45D5-2BFB-283E54021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647" y="6072144"/>
            <a:ext cx="1408922" cy="3057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E6D520-3B42-4C55-9C4A-69A96EA8A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1" y="6046283"/>
            <a:ext cx="1758822" cy="258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4C3E76-4A8C-CCCD-6CED-2BFBE3C7F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769" y="6071626"/>
            <a:ext cx="1553549" cy="3056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F559238-8212-9ED0-7EBE-11B43E6C9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569" y="3272750"/>
            <a:ext cx="1249992" cy="3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A69-89A2-2B5A-4BFD-7710E008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in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CEEF-F698-18FC-FB91-E15DCABF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en-GB" dirty="0"/>
              <a:t>Code in </a:t>
            </a:r>
            <a:r>
              <a:rPr lang="en-GB" i="1" dirty="0"/>
              <a:t>interfacer.py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131B5-71F6-F7FD-1295-CD55D26D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5" y="1973212"/>
            <a:ext cx="8984694" cy="46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84B-8922-B18F-E02F-E6F6B3B5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 and destination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AFAA-289F-5097-5CAD-D21B69A8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Subjects for movement:</a:t>
            </a:r>
          </a:p>
          <a:p>
            <a:r>
              <a:rPr lang="en-GB" sz="2000" dirty="0">
                <a:solidFill>
                  <a:srgbClr val="00B050"/>
                </a:solidFill>
              </a:rPr>
              <a:t>Robot itself</a:t>
            </a:r>
          </a:p>
          <a:p>
            <a:r>
              <a:rPr lang="en-GB" sz="2000" dirty="0">
                <a:solidFill>
                  <a:srgbClr val="00B050"/>
                </a:solidFill>
              </a:rPr>
              <a:t>Frames (is supported, not implemented)</a:t>
            </a:r>
          </a:p>
          <a:p>
            <a:r>
              <a:rPr lang="en-GB" sz="2000" dirty="0"/>
              <a:t>All robot joints (has its own set of destination objects)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Movement destinations:</a:t>
            </a:r>
          </a:p>
          <a:p>
            <a:r>
              <a:rPr lang="en-GB" sz="2000" dirty="0">
                <a:solidFill>
                  <a:srgbClr val="00B050"/>
                </a:solidFill>
              </a:rPr>
              <a:t>Predefined frames</a:t>
            </a:r>
          </a:p>
          <a:p>
            <a:r>
              <a:rPr lang="en-GB" sz="2000" dirty="0"/>
              <a:t>Online created frame positions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60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520-A9B3-F0AB-A00D-8AD4DA61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DEA3-E742-CA88-0037-516D3916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400" dirty="0">
                <a:solidFill>
                  <a:srgbClr val="00B050"/>
                </a:solidFill>
              </a:rPr>
              <a:t>Action: MOVE 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en-GB" sz="2400" dirty="0"/>
              <a:t>Action: Pick up / put down</a:t>
            </a:r>
          </a:p>
          <a:p>
            <a:pPr>
              <a:buFontTx/>
              <a:buChar char="-"/>
            </a:pPr>
            <a:r>
              <a:rPr lang="en-GB" sz="2400" dirty="0"/>
              <a:t>Action: ROTATE (potentially the same as MOVE)</a:t>
            </a:r>
          </a:p>
          <a:p>
            <a:pPr>
              <a:buFontTx/>
              <a:buChar char="-"/>
            </a:pPr>
            <a:r>
              <a:rPr lang="en-GB" sz="2400" dirty="0"/>
              <a:t>Action: PATTERN (don’t know how)</a:t>
            </a:r>
          </a:p>
          <a:p>
            <a:pPr>
              <a:buFontTx/>
              <a:buChar char="-"/>
            </a:pPr>
            <a:r>
              <a:rPr lang="en-GB" sz="2400" dirty="0"/>
              <a:t>Action: Repeat (</a:t>
            </a:r>
            <a:r>
              <a:rPr lang="en-GB" sz="2400" dirty="0" err="1"/>
              <a:t>blend&amp;move</a:t>
            </a:r>
            <a:r>
              <a:rPr lang="en-GB" sz="2400" dirty="0"/>
              <a:t> without stopping) </a:t>
            </a:r>
            <a:r>
              <a:rPr lang="en-GB" sz="2400" dirty="0" err="1"/>
              <a:t>rbt</a:t>
            </a:r>
            <a:r>
              <a:rPr lang="en-GB" sz="2400" dirty="0"/>
              <a:t> github.io -&gt; trajectories note there is a bug: if you start and end point is the same in one of the </a:t>
            </a:r>
            <a:r>
              <a:rPr lang="en-GB" sz="2400" dirty="0" err="1"/>
              <a:t>axises</a:t>
            </a:r>
            <a:r>
              <a:rPr lang="en-GB" sz="2400" dirty="0"/>
              <a:t>: fix, is make slightly small change</a:t>
            </a:r>
          </a:p>
          <a:p>
            <a:pPr>
              <a:buFontTx/>
              <a:buChar char="-"/>
            </a:pPr>
            <a:r>
              <a:rPr lang="en-GB" sz="2400" dirty="0"/>
              <a:t>Action: Do if (experimental, maybe not in finished thesis)</a:t>
            </a:r>
          </a:p>
        </p:txBody>
      </p:sp>
    </p:spTree>
    <p:extLst>
      <p:ext uri="{BB962C8B-B14F-4D97-AF65-F5344CB8AC3E}">
        <p14:creationId xmlns:p14="http://schemas.microsoft.com/office/powerpoint/2010/main" val="2691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421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Status update</vt:lpstr>
      <vt:lpstr>Things I have done</vt:lpstr>
      <vt:lpstr>Written sections for all main segments condense more combine chapt. 1 &amp; 2   too long. Make it clear whar I have done in comparison with what others have done</vt:lpstr>
      <vt:lpstr>Written sections for all main segments</vt:lpstr>
      <vt:lpstr>Full pipeline (not completely true yet)</vt:lpstr>
      <vt:lpstr>Full pipeline (not completely true yet)</vt:lpstr>
      <vt:lpstr>Pipeline in code </vt:lpstr>
      <vt:lpstr>Subject and destination objects</vt:lpstr>
      <vt:lpstr>Implemented actions</vt:lpstr>
      <vt:lpstr>Cool outputs – Deconstructed text to simple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Nguyen Duc</dc:creator>
  <cp:lastModifiedBy>Peter Nguyen Duc</cp:lastModifiedBy>
  <cp:revision>17</cp:revision>
  <dcterms:created xsi:type="dcterms:W3CDTF">2023-04-11T11:17:46Z</dcterms:created>
  <dcterms:modified xsi:type="dcterms:W3CDTF">2023-04-13T08:33:52Z</dcterms:modified>
</cp:coreProperties>
</file>