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113A-9FFA-BA46-EDFC-3128CD8C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26B6-22BC-D437-3EEF-E6FF7799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768F-468E-2727-DA36-9B005FAF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B742-31B7-A77F-6276-9B7372DD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7D63-B804-6F08-5D76-E4CEFF5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493-DB42-530A-0BCE-42C0A99F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BD950-C4F3-C096-E74C-C0332924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B803-E570-2713-95D9-D0CC19D7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FED6-BBBE-7264-23E4-72929BC6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44BF-B8D1-389C-FAD2-786E3A50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A3A4A-CF40-98AE-7BF2-49C5845A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A018-BF50-6595-59A2-A9FF6147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5D15-D395-157D-5E9F-BDAC158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96DF-A4EF-0F60-AF8B-B74BA48B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41F4-AF40-ED9B-6092-98BF585C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D12-81E9-1DBC-4ABA-AABCFD4C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FB16-6D18-B585-7D88-830D19A6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B035-E6FD-DAB4-EFBE-FF025DE9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0199-FB9C-1CDF-FC9E-48251BAB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6104-3CF5-5F3F-D222-3B7F73D6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6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E196-F033-F560-AA5C-56A91449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E9EF-4492-D224-ABE8-996E6FC4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DF14-2660-9476-33F1-6CDB9AE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ADAD-B120-E43A-6752-F6B1D1EB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1629-F7A6-52BD-D84D-FE38A97C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F4F1-8A2A-39A1-B711-E3F4D7EC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883F-7598-8A27-12C3-3492CEC54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3CF5-BE36-01D5-A8F5-2F30E866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5436-E012-0135-0D86-6B15E20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A5B9-5E1C-A9F0-C511-2EADB6BE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C9E4-9405-B5B8-9B57-0DB3827F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6945-152E-9848-E28E-860A2352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B7E-CC7B-E5DC-ECD8-270F077D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7FAA-98E9-1DB3-0C18-A946ACE63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5960C-ABA6-3BA2-B900-1436C7948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1FB2B-E267-58A7-A971-9EEC04048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50C8C-3A05-968B-A2DB-A9C6DAD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0F20B-F7FC-5127-C1DF-747E23CE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502AA-91EE-D6D8-80AD-B239014C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4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C1A9-0FA7-F434-FAC5-D02CD086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AD6ED-A40B-9CEE-F27E-39149A85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320D1-96AB-3F1B-ABD9-BEB48C3C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CABB0-8D85-7350-AA34-F26D34FA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1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0718C-7020-F065-F288-4B5A644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6CC64-5176-662B-9285-3DB473B5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D3C-90DB-C70A-8C1F-9E005388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9BCB-186C-BB02-7025-E1D44350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BDA9-800C-6F02-9BE8-17F083C7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9F926-EF52-8E95-0723-1589DACF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D048-0F12-5CE7-5762-80FC183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5542-0943-2AF8-DB5A-AA806893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571C-E008-5203-2550-209DFCC9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E60-4283-5060-FDAC-4EE94FB2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1A783-8F69-72BF-D091-DB043BDCF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6B13C-8036-D0A7-B849-21E5841B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716A-C43E-1912-9C8A-32699CA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2754E-3D06-D57A-84BB-06854B3B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7D69-4428-EC4D-835E-283AB887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F7EF9-950B-1632-04C7-76C78DC3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17EE-CE1C-50BB-E9C9-F416429D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E62B-7B12-B61C-83CB-15E04572C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A4B0-AEBE-475F-8CA0-8D6E1949A22C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6A9F-B7A9-8968-2735-BD066A992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D73F-5655-A790-5759-50B5EC01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858B-3288-4450-A3BC-41B8DFF5A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strombergnlp/twitter_pos" TargetMode="External"/><Relationship Id="rId2" Type="http://schemas.openxmlformats.org/officeDocument/2006/relationships/hyperlink" Target="https://huggingface.co/datasets/conll2003/viewer/conll2003/tr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0AA9-4B7F-349A-5247-DBDBA2F65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0F8D-B010-9273-E69F-4F45719DA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4E5-662C-07FE-D16A-A4053AF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04DC-D252-1C6D-39E1-753ACB30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Gotten further with hugging face course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Doing right now</a:t>
            </a:r>
          </a:p>
          <a:p>
            <a:r>
              <a:rPr lang="en-GB" dirty="0"/>
              <a:t>Trying to implement what I’ve learned in python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37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E31A-7F91-3BA3-059B-0A1B38B0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535D-C187-3A5C-1EEA-03C54EB5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50DD8-63EA-DF05-B350-E8CD7032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73" y="1219038"/>
            <a:ext cx="3473654" cy="44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3E4A-32F1-AD06-92BD-7D9B6245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F27750B-3888-E46B-CBCD-1F8820D615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36" y="108743"/>
            <a:ext cx="7520842" cy="664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5CB7-EABC-7950-1DF6-EE060C68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my plans specified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29113-2004-7044-7847-2F0FCA7F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56" y="2427667"/>
            <a:ext cx="778069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5CB7-EABC-7950-1DF6-EE060C68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my plans specified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29113-2004-7044-7847-2F0FCA7F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47" y="2362350"/>
            <a:ext cx="7780694" cy="192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5B466-2529-D3E2-3A32-30488DC5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14" y="2362350"/>
            <a:ext cx="9083827" cy="311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C722E0-DA70-D721-9827-DFA87528E0C1}"/>
              </a:ext>
            </a:extLst>
          </p:cNvPr>
          <p:cNvSpPr txBox="1"/>
          <p:nvPr/>
        </p:nvSpPr>
        <p:spPr>
          <a:xfrm>
            <a:off x="488303" y="4623178"/>
            <a:ext cx="560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DistilBert_base_uncased</a:t>
            </a:r>
          </a:p>
        </p:txBody>
      </p:sp>
    </p:spTree>
    <p:extLst>
      <p:ext uri="{BB962C8B-B14F-4D97-AF65-F5344CB8AC3E}">
        <p14:creationId xmlns:p14="http://schemas.microsoft.com/office/powerpoint/2010/main" val="162797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0C21-A677-E833-2B39-CBB535B1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datasets.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8CEC-274F-8C71-7C4B-6CB45575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conll2003 · Datasets at </a:t>
            </a:r>
            <a:r>
              <a:rPr lang="da-DK" dirty="0" err="1">
                <a:hlinkClick r:id="rId2"/>
              </a:rPr>
              <a:t>Hugging</a:t>
            </a:r>
            <a:r>
              <a:rPr lang="da-DK" dirty="0">
                <a:hlinkClick r:id="rId2"/>
              </a:rPr>
              <a:t> Face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>
                <a:hlinkClick r:id="rId3"/>
              </a:rPr>
              <a:t>strombergnlp</a:t>
            </a:r>
            <a:r>
              <a:rPr lang="da-DK" dirty="0">
                <a:hlinkClick r:id="rId3"/>
              </a:rPr>
              <a:t>/</a:t>
            </a:r>
            <a:r>
              <a:rPr lang="da-DK" dirty="0" err="1">
                <a:hlinkClick r:id="rId3"/>
              </a:rPr>
              <a:t>twitter_pos</a:t>
            </a:r>
            <a:r>
              <a:rPr lang="da-DK" dirty="0">
                <a:hlinkClick r:id="rId3"/>
              </a:rPr>
              <a:t> · Datasets at </a:t>
            </a:r>
            <a:r>
              <a:rPr lang="da-DK" dirty="0" err="1">
                <a:hlinkClick r:id="rId3"/>
              </a:rPr>
              <a:t>Hugging</a:t>
            </a:r>
            <a:r>
              <a:rPr lang="da-DK" dirty="0">
                <a:hlinkClick r:id="rId3"/>
              </a:rPr>
              <a:t> Face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pos tag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mean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960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update</vt:lpstr>
      <vt:lpstr>Things I’ve done</vt:lpstr>
      <vt:lpstr>PowerPoint Presentation</vt:lpstr>
      <vt:lpstr>PowerPoint Presentation</vt:lpstr>
      <vt:lpstr>Overview of my plans specified</vt:lpstr>
      <vt:lpstr>Overview of my plans specified</vt:lpstr>
      <vt:lpstr>Possible datasets.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Khiem Duc Tinh Nguyen</dc:creator>
  <cp:lastModifiedBy>Peter Khiem Duc Tinh Nguyen</cp:lastModifiedBy>
  <cp:revision>2</cp:revision>
  <dcterms:created xsi:type="dcterms:W3CDTF">2023-02-15T13:19:54Z</dcterms:created>
  <dcterms:modified xsi:type="dcterms:W3CDTF">2023-02-16T08:49:47Z</dcterms:modified>
</cp:coreProperties>
</file>