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1D21-36F7-2DCB-3C10-8D82EBF48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8DEAD-5956-9CE8-7B5B-FD962DF5F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541FC-83B3-98BC-D01C-89B0C0E4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6F5D-6D53-4525-A928-21DB9D328262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23E6C-9231-D13C-1254-9C84C5ED1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446CC-432D-4729-E0F5-3924D166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F907-475D-4585-8D38-5BE985700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92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77D4-E4E9-16EF-CD48-83BD9D3A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38E45-05D3-FC2E-6C82-C170CE578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3B76C-C916-0FC3-3E0B-0FE14B6E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6F5D-6D53-4525-A928-21DB9D328262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9BBD9-0712-268C-D8D9-A1502CD0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5AA55-CAFF-47EF-3FE1-78861F85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F907-475D-4585-8D38-5BE985700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6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6176B-8C1A-D8B1-73BD-381589FB0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A8C70-40DA-DB7E-C9BD-BDCDA9EC4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9DEF6-BC2B-1A8F-3556-B9125FB0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6F5D-6D53-4525-A928-21DB9D328262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52147-16CF-2252-2DB1-33DCDA3C0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D0C1E-396D-7814-5BBD-3E3494A4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F907-475D-4585-8D38-5BE985700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54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516F-0A33-5AB0-DF93-475E1148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6EB2-E811-BA2B-F4C4-C50D03AC2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8005C-AB23-F5A4-EB73-506B53E9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6F5D-6D53-4525-A928-21DB9D328262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75E42-6511-3B82-C705-1ACC7EF4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063CA-424E-62EB-9AFF-933E894D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F907-475D-4585-8D38-5BE985700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18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52F1-9F9D-8F80-BE47-CA3F75D8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3EA06-4C23-D326-FC59-1D6F50CF5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96456-94CD-85EF-C385-7D7DB2D1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6F5D-6D53-4525-A928-21DB9D328262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362B3-38BA-39B8-60FC-66116D599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7F86A-3D5C-923C-F4A3-750BEADD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F907-475D-4585-8D38-5BE985700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48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AD5C-2BA5-DCFC-6DCD-4F0A4A6A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CFC11-F875-DC14-75BA-194D48120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B4AFB-0EBB-405F-7988-F8689AB55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1163F-DFDE-ADB3-6280-DAD64545C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6F5D-6D53-4525-A928-21DB9D328262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39F11-271C-6EFA-C964-5BB09C94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F4FA1-E073-B054-D33B-5BBCF5C7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F907-475D-4585-8D38-5BE985700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54E9-1809-1573-2645-E3913DE7E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EE629-D99B-6E8C-BFE8-98C11AA2A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6D106-3086-80DE-5731-C99DEA788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37A9BA-56C3-15F9-F99E-D90BAF614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16077-D164-8D59-ED44-F705CAC73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B18A70-1B0C-8807-1983-3B706C00F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6F5D-6D53-4525-A928-21DB9D328262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63F1A6-12DC-F1E6-2C74-EDE312A1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C9D2C-9560-1FC5-E531-3F2DC285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F907-475D-4585-8D38-5BE985700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99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5E54-41DE-9D60-0B91-D0912A9E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A623C1-035B-FDCC-C56A-AFDF52B5C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6F5D-6D53-4525-A928-21DB9D328262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0A23E-3B83-2C11-2571-D6580316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F32C56-F005-3793-1E68-CAA66AD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F907-475D-4585-8D38-5BE985700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11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B98BBB-021A-DFF1-29E0-954970596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6F5D-6D53-4525-A928-21DB9D328262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55ACB-4A31-544C-66F9-6E2D1A45E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6E3CA-5095-1BAC-308E-3E9B9D4A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F907-475D-4585-8D38-5BE985700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18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2F1D3-6F61-C090-F8AA-F53AD7EF6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249A0-FD11-B072-E381-ABC81484D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897BE-3B38-475D-FEC7-711E6BFB6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A43A9-5B74-088D-33C4-943D470A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6F5D-6D53-4525-A928-21DB9D328262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64839-B179-659D-00F9-905D9D2F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4642F-AD1F-B731-8231-79FD3B28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F907-475D-4585-8D38-5BE985700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79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8D8A-0C27-7D1E-6268-07959497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B6B5B5-872A-EB52-2D03-98E167566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AC152-8844-59C0-73D7-4434565B2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9C416-CF5D-869C-009D-10DA698B9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6F5D-6D53-4525-A928-21DB9D328262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473EB-D199-9582-B733-5AC88B88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004E7-75F0-143E-C308-72969F8B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F907-475D-4585-8D38-5BE985700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9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0E9E57-4831-49A3-CA7F-4B05D0EE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D51C8-4230-8B13-2055-D207AD1C9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FB408-E0C1-4B6B-4781-D15158952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26F5D-6D53-4525-A928-21DB9D328262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CBFF5-A9D9-664C-1C63-CC81321BA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20ED1-2652-EA29-A9D4-3395FCB19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7F907-475D-4585-8D38-5BE985700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86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2B79A-1AB0-9CD7-0D87-77971C1DF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Status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EB684-59E8-E41D-182A-6946A715CB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573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A7DCE-D689-0A73-8567-EB4FAC41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I got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0225C-1BE1-C414-C5A2-5F91A0E67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Found a really cool Finetuned </a:t>
            </a:r>
            <a:r>
              <a:rPr lang="en-GB" dirty="0" err="1"/>
              <a:t>bert</a:t>
            </a:r>
            <a:r>
              <a:rPr lang="en-GB" dirty="0"/>
              <a:t> model</a:t>
            </a:r>
          </a:p>
          <a:p>
            <a:endParaRPr lang="en-GB" dirty="0"/>
          </a:p>
          <a:p>
            <a:r>
              <a:rPr lang="en-GB" dirty="0"/>
              <a:t>Downloaded URSIM</a:t>
            </a:r>
          </a:p>
          <a:p>
            <a:endParaRPr lang="en-GB" dirty="0"/>
          </a:p>
          <a:p>
            <a:r>
              <a:rPr lang="en-GB" dirty="0"/>
              <a:t>Made a draft for the </a:t>
            </a:r>
            <a:r>
              <a:rPr lang="en-GB" dirty="0" err="1"/>
              <a:t>problemformulation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325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F34E6A-B2F9-4E2A-F611-847F2C47E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80" y="701027"/>
            <a:ext cx="9868516" cy="379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16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46325C2-A4E6-9A45-CE5E-CD8970D7E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930" y="136644"/>
            <a:ext cx="4845559" cy="658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2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E3E15-74C7-A736-7E7A-61465B6B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ursim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D6771-376F-6D82-A45B-01B13AEF1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B177FF6-0565-12E5-A373-CE8671FD4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369" y="1279142"/>
            <a:ext cx="8309391" cy="544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5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75EB9-5EE6-74C6-D7DB-51D43CFF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formulation draft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48DC13-F032-7198-B061-2A06A13F4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 word</a:t>
            </a:r>
          </a:p>
        </p:txBody>
      </p:sp>
    </p:spTree>
    <p:extLst>
      <p:ext uri="{BB962C8B-B14F-4D97-AF65-F5344CB8AC3E}">
        <p14:creationId xmlns:p14="http://schemas.microsoft.com/office/powerpoint/2010/main" val="3784083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27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Status update</vt:lpstr>
      <vt:lpstr>Things I got done</vt:lpstr>
      <vt:lpstr>PowerPoint Presentation</vt:lpstr>
      <vt:lpstr>PowerPoint Presentation</vt:lpstr>
      <vt:lpstr>ursim</vt:lpstr>
      <vt:lpstr>Problem formulation draft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update</dc:title>
  <dc:creator>Peter Khiem Duc Tinh Nguyen</dc:creator>
  <cp:lastModifiedBy>Peter Khiem Duc Tinh</cp:lastModifiedBy>
  <cp:revision>3</cp:revision>
  <dcterms:created xsi:type="dcterms:W3CDTF">2023-02-23T07:10:48Z</dcterms:created>
  <dcterms:modified xsi:type="dcterms:W3CDTF">2023-02-23T07:41:36Z</dcterms:modified>
</cp:coreProperties>
</file>