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9" r:id="rId4"/>
    <p:sldId id="276" r:id="rId5"/>
    <p:sldId id="260" r:id="rId6"/>
    <p:sldId id="261" r:id="rId7"/>
    <p:sldId id="262" r:id="rId8"/>
    <p:sldId id="263" r:id="rId9"/>
    <p:sldId id="265" r:id="rId10"/>
    <p:sldId id="267" r:id="rId11"/>
    <p:sldId id="268" r:id="rId12"/>
    <p:sldId id="269" r:id="rId13"/>
    <p:sldId id="270" r:id="rId14"/>
    <p:sldId id="271" r:id="rId15"/>
    <p:sldId id="273" r:id="rId16"/>
    <p:sldId id="272" r:id="rId17"/>
    <p:sldId id="274" r:id="rId18"/>
    <p:sldId id="275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1" r:id="rId33"/>
    <p:sldId id="292" r:id="rId34"/>
    <p:sldId id="293" r:id="rId35"/>
    <p:sldId id="294" r:id="rId36"/>
    <p:sldId id="296" r:id="rId37"/>
    <p:sldId id="297" r:id="rId38"/>
    <p:sldId id="298" r:id="rId39"/>
    <p:sldId id="299" r:id="rId40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A826"/>
    <a:srgbClr val="D00000"/>
    <a:srgbClr val="DFC9EF"/>
    <a:srgbClr val="EA0000"/>
    <a:srgbClr val="DFDDDD"/>
    <a:srgbClr val="E2F0D9"/>
    <a:srgbClr val="FFFF9F"/>
    <a:srgbClr val="FFFFE7"/>
    <a:srgbClr val="F8CEB2"/>
    <a:srgbClr val="C158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4AB484-C817-4744-A109-ED0B61801477}" v="86" dt="2023-05-15T14:30:41.374"/>
    <p1510:client id="{E037B7AB-86C5-4248-92DB-D27B3B061141}" v="37" dt="2023-05-16T12:58:10.7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2794" autoAdjust="0"/>
  </p:normalViewPr>
  <p:slideViewPr>
    <p:cSldViewPr snapToGrid="0">
      <p:cViewPr>
        <p:scale>
          <a:sx n="200" d="100"/>
          <a:sy n="200" d="100"/>
        </p:scale>
        <p:origin x="-3312" y="-21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Nguyen Duc" userId="781e94a701cad4f1" providerId="LiveId" clId="{3B4AB484-C817-4744-A109-ED0B61801477}"/>
    <pc:docChg chg="undo custSel addSld delSld modSld">
      <pc:chgData name="Peter Nguyen Duc" userId="781e94a701cad4f1" providerId="LiveId" clId="{3B4AB484-C817-4744-A109-ED0B61801477}" dt="2023-05-15T14:38:33.682" v="1693" actId="47"/>
      <pc:docMkLst>
        <pc:docMk/>
      </pc:docMkLst>
      <pc:sldChg chg="modSp mod">
        <pc:chgData name="Peter Nguyen Duc" userId="781e94a701cad4f1" providerId="LiveId" clId="{3B4AB484-C817-4744-A109-ED0B61801477}" dt="2023-05-15T14:03:06.358" v="753" actId="692"/>
        <pc:sldMkLst>
          <pc:docMk/>
          <pc:sldMk cId="4168832926" sldId="267"/>
        </pc:sldMkLst>
        <pc:cxnChg chg="mod">
          <ac:chgData name="Peter Nguyen Duc" userId="781e94a701cad4f1" providerId="LiveId" clId="{3B4AB484-C817-4744-A109-ED0B61801477}" dt="2023-05-15T14:03:03.622" v="752" actId="692"/>
          <ac:cxnSpMkLst>
            <pc:docMk/>
            <pc:sldMk cId="4168832926" sldId="267"/>
            <ac:cxnSpMk id="37" creationId="{CDC23862-4B7E-F202-1E14-CACCB766515B}"/>
          </ac:cxnSpMkLst>
        </pc:cxnChg>
        <pc:cxnChg chg="mod">
          <ac:chgData name="Peter Nguyen Duc" userId="781e94a701cad4f1" providerId="LiveId" clId="{3B4AB484-C817-4744-A109-ED0B61801477}" dt="2023-05-15T14:03:06.358" v="753" actId="692"/>
          <ac:cxnSpMkLst>
            <pc:docMk/>
            <pc:sldMk cId="4168832926" sldId="267"/>
            <ac:cxnSpMk id="41" creationId="{BF3906D0-5F62-264D-7E56-119D2862FE3D}"/>
          </ac:cxnSpMkLst>
        </pc:cxnChg>
      </pc:sldChg>
      <pc:sldChg chg="add del">
        <pc:chgData name="Peter Nguyen Duc" userId="781e94a701cad4f1" providerId="LiveId" clId="{3B4AB484-C817-4744-A109-ED0B61801477}" dt="2023-05-15T14:38:33.682" v="1693" actId="47"/>
        <pc:sldMkLst>
          <pc:docMk/>
          <pc:sldMk cId="1082563575" sldId="270"/>
        </pc:sldMkLst>
      </pc:sldChg>
      <pc:sldChg chg="addSp delSp modSp mod">
        <pc:chgData name="Peter Nguyen Duc" userId="781e94a701cad4f1" providerId="LiveId" clId="{3B4AB484-C817-4744-A109-ED0B61801477}" dt="2023-05-15T13:28:21.221" v="458"/>
        <pc:sldMkLst>
          <pc:docMk/>
          <pc:sldMk cId="1542172522" sldId="271"/>
        </pc:sldMkLst>
        <pc:spChg chg="mod">
          <ac:chgData name="Peter Nguyen Duc" userId="781e94a701cad4f1" providerId="LiveId" clId="{3B4AB484-C817-4744-A109-ED0B61801477}" dt="2023-05-15T12:59:22.006" v="40" actId="1076"/>
          <ac:spMkLst>
            <pc:docMk/>
            <pc:sldMk cId="1542172522" sldId="271"/>
            <ac:spMk id="28" creationId="{DCED55B6-D6B2-3477-3F4E-427FBE34DD0B}"/>
          </ac:spMkLst>
        </pc:spChg>
        <pc:spChg chg="mod">
          <ac:chgData name="Peter Nguyen Duc" userId="781e94a701cad4f1" providerId="LiveId" clId="{3B4AB484-C817-4744-A109-ED0B61801477}" dt="2023-05-15T13:03:34.235" v="126" actId="1076"/>
          <ac:spMkLst>
            <pc:docMk/>
            <pc:sldMk cId="1542172522" sldId="271"/>
            <ac:spMk id="181" creationId="{B4F0C513-F4B1-F592-78B2-22B07D924C3B}"/>
          </ac:spMkLst>
        </pc:spChg>
        <pc:spChg chg="mod">
          <ac:chgData name="Peter Nguyen Duc" userId="781e94a701cad4f1" providerId="LiveId" clId="{3B4AB484-C817-4744-A109-ED0B61801477}" dt="2023-05-15T13:03:24.834" v="120" actId="255"/>
          <ac:spMkLst>
            <pc:docMk/>
            <pc:sldMk cId="1542172522" sldId="271"/>
            <ac:spMk id="182" creationId="{9B3DB4D6-A9B4-0EEA-E066-6D6151197272}"/>
          </ac:spMkLst>
        </pc:spChg>
        <pc:spChg chg="mod">
          <ac:chgData name="Peter Nguyen Duc" userId="781e94a701cad4f1" providerId="LiveId" clId="{3B4AB484-C817-4744-A109-ED0B61801477}" dt="2023-05-15T13:03:14.558" v="114" actId="255"/>
          <ac:spMkLst>
            <pc:docMk/>
            <pc:sldMk cId="1542172522" sldId="271"/>
            <ac:spMk id="183" creationId="{9040E2C6-838E-6FB2-0DA5-CA8C6C291BB2}"/>
          </ac:spMkLst>
        </pc:spChg>
        <pc:spChg chg="del">
          <ac:chgData name="Peter Nguyen Duc" userId="781e94a701cad4f1" providerId="LiveId" clId="{3B4AB484-C817-4744-A109-ED0B61801477}" dt="2023-05-15T13:04:44.974" v="148" actId="478"/>
          <ac:spMkLst>
            <pc:docMk/>
            <pc:sldMk cId="1542172522" sldId="271"/>
            <ac:spMk id="238" creationId="{6370D95A-45C9-42A4-CBFF-013AD404B811}"/>
          </ac:spMkLst>
        </pc:spChg>
        <pc:spChg chg="del">
          <ac:chgData name="Peter Nguyen Duc" userId="781e94a701cad4f1" providerId="LiveId" clId="{3B4AB484-C817-4744-A109-ED0B61801477}" dt="2023-05-15T13:04:46.593" v="150" actId="478"/>
          <ac:spMkLst>
            <pc:docMk/>
            <pc:sldMk cId="1542172522" sldId="271"/>
            <ac:spMk id="239" creationId="{DD05E0C8-6CDF-2CB1-D4BE-B2DC6387C0D2}"/>
          </ac:spMkLst>
        </pc:spChg>
        <pc:spChg chg="del mod">
          <ac:chgData name="Peter Nguyen Duc" userId="781e94a701cad4f1" providerId="LiveId" clId="{3B4AB484-C817-4744-A109-ED0B61801477}" dt="2023-05-15T12:59:31.796" v="47" actId="21"/>
          <ac:spMkLst>
            <pc:docMk/>
            <pc:sldMk cId="1542172522" sldId="271"/>
            <ac:spMk id="242" creationId="{5D969695-29CA-352D-969A-60275FC38C39}"/>
          </ac:spMkLst>
        </pc:spChg>
        <pc:spChg chg="add mod">
          <ac:chgData name="Peter Nguyen Duc" userId="781e94a701cad4f1" providerId="LiveId" clId="{3B4AB484-C817-4744-A109-ED0B61801477}" dt="2023-05-15T13:17:44.052" v="454" actId="20577"/>
          <ac:spMkLst>
            <pc:docMk/>
            <pc:sldMk cId="1542172522" sldId="271"/>
            <ac:spMk id="256" creationId="{E4FBC9DF-D722-A670-05AD-EB1E28C07A24}"/>
          </ac:spMkLst>
        </pc:spChg>
        <pc:spChg chg="add del mod">
          <ac:chgData name="Peter Nguyen Duc" userId="781e94a701cad4f1" providerId="LiveId" clId="{3B4AB484-C817-4744-A109-ED0B61801477}" dt="2023-05-15T12:59:46.846" v="53" actId="21"/>
          <ac:spMkLst>
            <pc:docMk/>
            <pc:sldMk cId="1542172522" sldId="271"/>
            <ac:spMk id="259" creationId="{58865FBA-F0D4-C7E8-A315-F29C3D841BBD}"/>
          </ac:spMkLst>
        </pc:spChg>
        <pc:spChg chg="add del">
          <ac:chgData name="Peter Nguyen Duc" userId="781e94a701cad4f1" providerId="LiveId" clId="{3B4AB484-C817-4744-A109-ED0B61801477}" dt="2023-05-15T12:58:33.674" v="20" actId="22"/>
          <ac:spMkLst>
            <pc:docMk/>
            <pc:sldMk cId="1542172522" sldId="271"/>
            <ac:spMk id="261" creationId="{93E5DA51-7571-DA98-C081-A5559AEEDEF8}"/>
          </ac:spMkLst>
        </pc:spChg>
        <pc:spChg chg="add del mod">
          <ac:chgData name="Peter Nguyen Duc" userId="781e94a701cad4f1" providerId="LiveId" clId="{3B4AB484-C817-4744-A109-ED0B61801477}" dt="2023-05-15T13:04:44.192" v="147" actId="478"/>
          <ac:spMkLst>
            <pc:docMk/>
            <pc:sldMk cId="1542172522" sldId="271"/>
            <ac:spMk id="263" creationId="{A2B82A81-7A04-4DC3-0649-CBFB2DAA2259}"/>
          </ac:spMkLst>
        </pc:spChg>
        <pc:spChg chg="add del mod">
          <ac:chgData name="Peter Nguyen Duc" userId="781e94a701cad4f1" providerId="LiveId" clId="{3B4AB484-C817-4744-A109-ED0B61801477}" dt="2023-05-15T13:00:00.811" v="60" actId="21"/>
          <ac:spMkLst>
            <pc:docMk/>
            <pc:sldMk cId="1542172522" sldId="271"/>
            <ac:spMk id="265" creationId="{230BE664-8FAC-1D96-926F-1A12732AABD9}"/>
          </ac:spMkLst>
        </pc:spChg>
        <pc:spChg chg="add del mod">
          <ac:chgData name="Peter Nguyen Duc" userId="781e94a701cad4f1" providerId="LiveId" clId="{3B4AB484-C817-4744-A109-ED0B61801477}" dt="2023-05-15T13:04:45.777" v="149" actId="478"/>
          <ac:spMkLst>
            <pc:docMk/>
            <pc:sldMk cId="1542172522" sldId="271"/>
            <ac:spMk id="266" creationId="{86081138-4552-1496-30AD-5FB4262D343F}"/>
          </ac:spMkLst>
        </pc:spChg>
        <pc:spChg chg="add del mod">
          <ac:chgData name="Peter Nguyen Duc" userId="781e94a701cad4f1" providerId="LiveId" clId="{3B4AB484-C817-4744-A109-ED0B61801477}" dt="2023-05-15T13:00:20.634" v="68" actId="21"/>
          <ac:spMkLst>
            <pc:docMk/>
            <pc:sldMk cId="1542172522" sldId="271"/>
            <ac:spMk id="271" creationId="{0E6420D0-287C-8C26-74FA-E75EBA4D5455}"/>
          </ac:spMkLst>
        </pc:spChg>
        <pc:spChg chg="add mod">
          <ac:chgData name="Peter Nguyen Duc" userId="781e94a701cad4f1" providerId="LiveId" clId="{3B4AB484-C817-4744-A109-ED0B61801477}" dt="2023-05-15T12:59:50.437" v="56" actId="1076"/>
          <ac:spMkLst>
            <pc:docMk/>
            <pc:sldMk cId="1542172522" sldId="271"/>
            <ac:spMk id="275" creationId="{A08CAB05-D9BB-B8EF-79CB-D2AC4EB53AD7}"/>
          </ac:spMkLst>
        </pc:spChg>
        <pc:spChg chg="add mod">
          <ac:chgData name="Peter Nguyen Duc" userId="781e94a701cad4f1" providerId="LiveId" clId="{3B4AB484-C817-4744-A109-ED0B61801477}" dt="2023-05-15T13:00:04.647" v="63" actId="1076"/>
          <ac:spMkLst>
            <pc:docMk/>
            <pc:sldMk cId="1542172522" sldId="271"/>
            <ac:spMk id="279" creationId="{06595BD7-2FE2-F32C-EC44-4FA21F8EB4EB}"/>
          </ac:spMkLst>
        </pc:spChg>
        <pc:spChg chg="add mod">
          <ac:chgData name="Peter Nguyen Duc" userId="781e94a701cad4f1" providerId="LiveId" clId="{3B4AB484-C817-4744-A109-ED0B61801477}" dt="2023-05-15T13:00:24.834" v="71" actId="1076"/>
          <ac:spMkLst>
            <pc:docMk/>
            <pc:sldMk cId="1542172522" sldId="271"/>
            <ac:spMk id="284" creationId="{4E81B631-CB0A-9A20-B3D7-05837191044C}"/>
          </ac:spMkLst>
        </pc:spChg>
        <pc:spChg chg="add mod">
          <ac:chgData name="Peter Nguyen Duc" userId="781e94a701cad4f1" providerId="LiveId" clId="{3B4AB484-C817-4744-A109-ED0B61801477}" dt="2023-05-15T13:17:54.311" v="455"/>
          <ac:spMkLst>
            <pc:docMk/>
            <pc:sldMk cId="1542172522" sldId="271"/>
            <ac:spMk id="285" creationId="{A1F8D052-1D62-25EA-0D59-F214C24C348A}"/>
          </ac:spMkLst>
        </pc:spChg>
        <pc:spChg chg="add del mod">
          <ac:chgData name="Peter Nguyen Duc" userId="781e94a701cad4f1" providerId="LiveId" clId="{3B4AB484-C817-4744-A109-ED0B61801477}" dt="2023-05-15T13:04:02.890" v="136" actId="21"/>
          <ac:spMkLst>
            <pc:docMk/>
            <pc:sldMk cId="1542172522" sldId="271"/>
            <ac:spMk id="286" creationId="{ED25D18A-67DF-ABB9-EFF4-BDA2166E5057}"/>
          </ac:spMkLst>
        </pc:spChg>
        <pc:spChg chg="add mod">
          <ac:chgData name="Peter Nguyen Duc" userId="781e94a701cad4f1" providerId="LiveId" clId="{3B4AB484-C817-4744-A109-ED0B61801477}" dt="2023-05-15T13:05:09.927" v="152"/>
          <ac:spMkLst>
            <pc:docMk/>
            <pc:sldMk cId="1542172522" sldId="271"/>
            <ac:spMk id="290" creationId="{E2EF5D64-A74F-3B6F-DC3D-E16FE0BF8E85}"/>
          </ac:spMkLst>
        </pc:spChg>
        <pc:spChg chg="add mod">
          <ac:chgData name="Peter Nguyen Duc" userId="781e94a701cad4f1" providerId="LiveId" clId="{3B4AB484-C817-4744-A109-ED0B61801477}" dt="2023-05-15T13:17:55.861" v="456"/>
          <ac:spMkLst>
            <pc:docMk/>
            <pc:sldMk cId="1542172522" sldId="271"/>
            <ac:spMk id="292" creationId="{A29A9316-42C2-5BB3-AE6D-B09901AA90BC}"/>
          </ac:spMkLst>
        </pc:spChg>
        <pc:spChg chg="add mod">
          <ac:chgData name="Peter Nguyen Duc" userId="781e94a701cad4f1" providerId="LiveId" clId="{3B4AB484-C817-4744-A109-ED0B61801477}" dt="2023-05-15T13:06:29.001" v="177" actId="20577"/>
          <ac:spMkLst>
            <pc:docMk/>
            <pc:sldMk cId="1542172522" sldId="271"/>
            <ac:spMk id="293" creationId="{CE43402B-8270-35C0-20AF-D3DA5274228D}"/>
          </ac:spMkLst>
        </pc:spChg>
        <pc:spChg chg="add mod">
          <ac:chgData name="Peter Nguyen Duc" userId="781e94a701cad4f1" providerId="LiveId" clId="{3B4AB484-C817-4744-A109-ED0B61801477}" dt="2023-05-15T13:06:26.883" v="173" actId="20577"/>
          <ac:spMkLst>
            <pc:docMk/>
            <pc:sldMk cId="1542172522" sldId="271"/>
            <ac:spMk id="299" creationId="{0495E013-A182-92A7-73B0-F7D36D058AA0}"/>
          </ac:spMkLst>
        </pc:spChg>
        <pc:spChg chg="add del mod">
          <ac:chgData name="Peter Nguyen Duc" userId="781e94a701cad4f1" providerId="LiveId" clId="{3B4AB484-C817-4744-A109-ED0B61801477}" dt="2023-05-15T13:28:21.221" v="458"/>
          <ac:spMkLst>
            <pc:docMk/>
            <pc:sldMk cId="1542172522" sldId="271"/>
            <ac:spMk id="313" creationId="{FED00623-1CB8-78D4-A8AE-2E8BDADDD3F0}"/>
          </ac:spMkLst>
        </pc:spChg>
        <pc:spChg chg="add del mod">
          <ac:chgData name="Peter Nguyen Duc" userId="781e94a701cad4f1" providerId="LiveId" clId="{3B4AB484-C817-4744-A109-ED0B61801477}" dt="2023-05-15T13:28:21.221" v="458"/>
          <ac:spMkLst>
            <pc:docMk/>
            <pc:sldMk cId="1542172522" sldId="271"/>
            <ac:spMk id="314" creationId="{0498DE6F-18E1-B35D-BBEF-CF231DC3F226}"/>
          </ac:spMkLst>
        </pc:spChg>
        <pc:spChg chg="add del mod">
          <ac:chgData name="Peter Nguyen Duc" userId="781e94a701cad4f1" providerId="LiveId" clId="{3B4AB484-C817-4744-A109-ED0B61801477}" dt="2023-05-15T13:28:21.221" v="458"/>
          <ac:spMkLst>
            <pc:docMk/>
            <pc:sldMk cId="1542172522" sldId="271"/>
            <ac:spMk id="315" creationId="{6012CDD9-CE15-BA5E-6D97-F09897F64415}"/>
          </ac:spMkLst>
        </pc:spChg>
        <pc:spChg chg="add del mod">
          <ac:chgData name="Peter Nguyen Duc" userId="781e94a701cad4f1" providerId="LiveId" clId="{3B4AB484-C817-4744-A109-ED0B61801477}" dt="2023-05-15T13:28:21.221" v="458"/>
          <ac:spMkLst>
            <pc:docMk/>
            <pc:sldMk cId="1542172522" sldId="271"/>
            <ac:spMk id="319" creationId="{218D3387-5A12-AD06-4D1A-20A0ECD25020}"/>
          </ac:spMkLst>
        </pc:spChg>
        <pc:spChg chg="add del mod">
          <ac:chgData name="Peter Nguyen Duc" userId="781e94a701cad4f1" providerId="LiveId" clId="{3B4AB484-C817-4744-A109-ED0B61801477}" dt="2023-05-15T13:28:21.221" v="458"/>
          <ac:spMkLst>
            <pc:docMk/>
            <pc:sldMk cId="1542172522" sldId="271"/>
            <ac:spMk id="320" creationId="{4AE98AA3-25C7-EC8F-4507-D5870D26E233}"/>
          </ac:spMkLst>
        </pc:spChg>
        <pc:spChg chg="add del mod">
          <ac:chgData name="Peter Nguyen Duc" userId="781e94a701cad4f1" providerId="LiveId" clId="{3B4AB484-C817-4744-A109-ED0B61801477}" dt="2023-05-15T13:28:21.221" v="458"/>
          <ac:spMkLst>
            <pc:docMk/>
            <pc:sldMk cId="1542172522" sldId="271"/>
            <ac:spMk id="324" creationId="{370F2D52-E568-D526-A138-187A7CBD44F5}"/>
          </ac:spMkLst>
        </pc:spChg>
        <pc:spChg chg="add del mod">
          <ac:chgData name="Peter Nguyen Duc" userId="781e94a701cad4f1" providerId="LiveId" clId="{3B4AB484-C817-4744-A109-ED0B61801477}" dt="2023-05-15T13:28:21.221" v="458"/>
          <ac:spMkLst>
            <pc:docMk/>
            <pc:sldMk cId="1542172522" sldId="271"/>
            <ac:spMk id="325" creationId="{A9226B8D-1242-F063-5CDF-6428ABFCE7A3}"/>
          </ac:spMkLst>
        </pc:spChg>
        <pc:spChg chg="add del mod">
          <ac:chgData name="Peter Nguyen Duc" userId="781e94a701cad4f1" providerId="LiveId" clId="{3B4AB484-C817-4744-A109-ED0B61801477}" dt="2023-05-15T13:28:21.221" v="458"/>
          <ac:spMkLst>
            <pc:docMk/>
            <pc:sldMk cId="1542172522" sldId="271"/>
            <ac:spMk id="326" creationId="{F4E48948-2291-1033-0BEE-A8CC0FAC1C19}"/>
          </ac:spMkLst>
        </pc:spChg>
        <pc:spChg chg="add del mod">
          <ac:chgData name="Peter Nguyen Duc" userId="781e94a701cad4f1" providerId="LiveId" clId="{3B4AB484-C817-4744-A109-ED0B61801477}" dt="2023-05-15T13:28:21.221" v="458"/>
          <ac:spMkLst>
            <pc:docMk/>
            <pc:sldMk cId="1542172522" sldId="271"/>
            <ac:spMk id="327" creationId="{A62E1B98-CB40-114E-A30D-13A13D19628E}"/>
          </ac:spMkLst>
        </pc:spChg>
        <pc:spChg chg="add del mod">
          <ac:chgData name="Peter Nguyen Duc" userId="781e94a701cad4f1" providerId="LiveId" clId="{3B4AB484-C817-4744-A109-ED0B61801477}" dt="2023-05-15T13:28:21.221" v="458"/>
          <ac:spMkLst>
            <pc:docMk/>
            <pc:sldMk cId="1542172522" sldId="271"/>
            <ac:spMk id="331" creationId="{15869CCA-0BC4-5A65-CABE-7998FBF7D26A}"/>
          </ac:spMkLst>
        </pc:spChg>
        <pc:spChg chg="add del mod">
          <ac:chgData name="Peter Nguyen Duc" userId="781e94a701cad4f1" providerId="LiveId" clId="{3B4AB484-C817-4744-A109-ED0B61801477}" dt="2023-05-15T13:28:21.221" v="458"/>
          <ac:spMkLst>
            <pc:docMk/>
            <pc:sldMk cId="1542172522" sldId="271"/>
            <ac:spMk id="332" creationId="{C37488F2-45C3-1731-F370-7106CDE9D3F1}"/>
          </ac:spMkLst>
        </pc:spChg>
        <pc:spChg chg="add del mod">
          <ac:chgData name="Peter Nguyen Duc" userId="781e94a701cad4f1" providerId="LiveId" clId="{3B4AB484-C817-4744-A109-ED0B61801477}" dt="2023-05-15T13:28:21.221" v="458"/>
          <ac:spMkLst>
            <pc:docMk/>
            <pc:sldMk cId="1542172522" sldId="271"/>
            <ac:spMk id="333" creationId="{9EFE26CD-2235-F4D1-097E-67721CA3369F}"/>
          </ac:spMkLst>
        </pc:spChg>
        <pc:spChg chg="add del mod">
          <ac:chgData name="Peter Nguyen Duc" userId="781e94a701cad4f1" providerId="LiveId" clId="{3B4AB484-C817-4744-A109-ED0B61801477}" dt="2023-05-15T13:28:21.221" v="458"/>
          <ac:spMkLst>
            <pc:docMk/>
            <pc:sldMk cId="1542172522" sldId="271"/>
            <ac:spMk id="337" creationId="{AA660441-2980-49FB-5643-9955A81E1FEA}"/>
          </ac:spMkLst>
        </pc:spChg>
        <pc:spChg chg="add del mod">
          <ac:chgData name="Peter Nguyen Duc" userId="781e94a701cad4f1" providerId="LiveId" clId="{3B4AB484-C817-4744-A109-ED0B61801477}" dt="2023-05-15T13:28:21.221" v="458"/>
          <ac:spMkLst>
            <pc:docMk/>
            <pc:sldMk cId="1542172522" sldId="271"/>
            <ac:spMk id="338" creationId="{EEFA1E8A-7984-81AB-F830-BB3C8F489B07}"/>
          </ac:spMkLst>
        </pc:spChg>
        <pc:spChg chg="add del mod">
          <ac:chgData name="Peter Nguyen Duc" userId="781e94a701cad4f1" providerId="LiveId" clId="{3B4AB484-C817-4744-A109-ED0B61801477}" dt="2023-05-15T13:28:21.221" v="458"/>
          <ac:spMkLst>
            <pc:docMk/>
            <pc:sldMk cId="1542172522" sldId="271"/>
            <ac:spMk id="339" creationId="{19BEB431-F1D1-DE44-6B58-B286D87BA5F5}"/>
          </ac:spMkLst>
        </pc:spChg>
        <pc:spChg chg="add del mod">
          <ac:chgData name="Peter Nguyen Duc" userId="781e94a701cad4f1" providerId="LiveId" clId="{3B4AB484-C817-4744-A109-ED0B61801477}" dt="2023-05-15T13:28:21.221" v="458"/>
          <ac:spMkLst>
            <pc:docMk/>
            <pc:sldMk cId="1542172522" sldId="271"/>
            <ac:spMk id="343" creationId="{16CA6412-8CF7-3F12-DC9B-EFE9065D220B}"/>
          </ac:spMkLst>
        </pc:spChg>
        <pc:spChg chg="add del mod">
          <ac:chgData name="Peter Nguyen Duc" userId="781e94a701cad4f1" providerId="LiveId" clId="{3B4AB484-C817-4744-A109-ED0B61801477}" dt="2023-05-15T13:28:21.221" v="458"/>
          <ac:spMkLst>
            <pc:docMk/>
            <pc:sldMk cId="1542172522" sldId="271"/>
            <ac:spMk id="344" creationId="{FA98317F-96F8-2A11-1E19-E7BA24CE06CF}"/>
          </ac:spMkLst>
        </pc:spChg>
        <pc:spChg chg="add del mod">
          <ac:chgData name="Peter Nguyen Duc" userId="781e94a701cad4f1" providerId="LiveId" clId="{3B4AB484-C817-4744-A109-ED0B61801477}" dt="2023-05-15T13:28:21.221" v="458"/>
          <ac:spMkLst>
            <pc:docMk/>
            <pc:sldMk cId="1542172522" sldId="271"/>
            <ac:spMk id="345" creationId="{4B2D42DF-D3E3-FB16-EC8F-AB43E5CB9B81}"/>
          </ac:spMkLst>
        </pc:spChg>
        <pc:spChg chg="add del mod">
          <ac:chgData name="Peter Nguyen Duc" userId="781e94a701cad4f1" providerId="LiveId" clId="{3B4AB484-C817-4744-A109-ED0B61801477}" dt="2023-05-15T13:28:21.221" v="458"/>
          <ac:spMkLst>
            <pc:docMk/>
            <pc:sldMk cId="1542172522" sldId="271"/>
            <ac:spMk id="349" creationId="{257840EE-12A6-A2DE-3F0C-BC80585078B8}"/>
          </ac:spMkLst>
        </pc:spChg>
        <pc:spChg chg="add del mod">
          <ac:chgData name="Peter Nguyen Duc" userId="781e94a701cad4f1" providerId="LiveId" clId="{3B4AB484-C817-4744-A109-ED0B61801477}" dt="2023-05-15T13:28:21.221" v="458"/>
          <ac:spMkLst>
            <pc:docMk/>
            <pc:sldMk cId="1542172522" sldId="271"/>
            <ac:spMk id="350" creationId="{80D87B0B-BA3A-0DBF-DE8B-D6C69ED6FFC3}"/>
          </ac:spMkLst>
        </pc:spChg>
        <pc:spChg chg="add del mod">
          <ac:chgData name="Peter Nguyen Duc" userId="781e94a701cad4f1" providerId="LiveId" clId="{3B4AB484-C817-4744-A109-ED0B61801477}" dt="2023-05-15T13:28:21.221" v="458"/>
          <ac:spMkLst>
            <pc:docMk/>
            <pc:sldMk cId="1542172522" sldId="271"/>
            <ac:spMk id="351" creationId="{90949918-B18C-E859-7C12-4E0B7622F406}"/>
          </ac:spMkLst>
        </pc:spChg>
        <pc:spChg chg="add del mod">
          <ac:chgData name="Peter Nguyen Duc" userId="781e94a701cad4f1" providerId="LiveId" clId="{3B4AB484-C817-4744-A109-ED0B61801477}" dt="2023-05-15T13:28:21.221" v="458"/>
          <ac:spMkLst>
            <pc:docMk/>
            <pc:sldMk cId="1542172522" sldId="271"/>
            <ac:spMk id="352" creationId="{C8974824-42A6-D8C0-0AC2-99D21D66CD33}"/>
          </ac:spMkLst>
        </pc:spChg>
        <pc:spChg chg="add del mod">
          <ac:chgData name="Peter Nguyen Duc" userId="781e94a701cad4f1" providerId="LiveId" clId="{3B4AB484-C817-4744-A109-ED0B61801477}" dt="2023-05-15T13:28:21.221" v="458"/>
          <ac:spMkLst>
            <pc:docMk/>
            <pc:sldMk cId="1542172522" sldId="271"/>
            <ac:spMk id="353" creationId="{90313023-1038-CA3A-95D1-F1817F656FE8}"/>
          </ac:spMkLst>
        </pc:spChg>
        <pc:spChg chg="add del mod">
          <ac:chgData name="Peter Nguyen Duc" userId="781e94a701cad4f1" providerId="LiveId" clId="{3B4AB484-C817-4744-A109-ED0B61801477}" dt="2023-05-15T13:28:21.221" v="458"/>
          <ac:spMkLst>
            <pc:docMk/>
            <pc:sldMk cId="1542172522" sldId="271"/>
            <ac:spMk id="354" creationId="{090D0ED4-1233-63AE-B3DD-182786994A14}"/>
          </ac:spMkLst>
        </pc:spChg>
        <pc:spChg chg="add del mod">
          <ac:chgData name="Peter Nguyen Duc" userId="781e94a701cad4f1" providerId="LiveId" clId="{3B4AB484-C817-4744-A109-ED0B61801477}" dt="2023-05-15T13:28:21.221" v="458"/>
          <ac:spMkLst>
            <pc:docMk/>
            <pc:sldMk cId="1542172522" sldId="271"/>
            <ac:spMk id="356" creationId="{E3E62BF6-38B0-7875-AAE7-A227BFA9EFE2}"/>
          </ac:spMkLst>
        </pc:spChg>
        <pc:spChg chg="add del mod">
          <ac:chgData name="Peter Nguyen Duc" userId="781e94a701cad4f1" providerId="LiveId" clId="{3B4AB484-C817-4744-A109-ED0B61801477}" dt="2023-05-15T13:28:21.221" v="458"/>
          <ac:spMkLst>
            <pc:docMk/>
            <pc:sldMk cId="1542172522" sldId="271"/>
            <ac:spMk id="357" creationId="{79FFD78E-88A0-C9F6-F442-A252E8AAF032}"/>
          </ac:spMkLst>
        </pc:spChg>
        <pc:spChg chg="add del mod">
          <ac:chgData name="Peter Nguyen Duc" userId="781e94a701cad4f1" providerId="LiveId" clId="{3B4AB484-C817-4744-A109-ED0B61801477}" dt="2023-05-15T13:28:21.221" v="458"/>
          <ac:spMkLst>
            <pc:docMk/>
            <pc:sldMk cId="1542172522" sldId="271"/>
            <ac:spMk id="360" creationId="{1539DA42-79A8-DFDF-29F5-2D9982526B53}"/>
          </ac:spMkLst>
        </pc:spChg>
        <pc:spChg chg="add del mod">
          <ac:chgData name="Peter Nguyen Duc" userId="781e94a701cad4f1" providerId="LiveId" clId="{3B4AB484-C817-4744-A109-ED0B61801477}" dt="2023-05-15T13:28:21.221" v="458"/>
          <ac:spMkLst>
            <pc:docMk/>
            <pc:sldMk cId="1542172522" sldId="271"/>
            <ac:spMk id="361" creationId="{6AE663DB-4CE4-BD0F-6402-A0A74A7143F9}"/>
          </ac:spMkLst>
        </pc:spChg>
        <pc:spChg chg="add del mod">
          <ac:chgData name="Peter Nguyen Duc" userId="781e94a701cad4f1" providerId="LiveId" clId="{3B4AB484-C817-4744-A109-ED0B61801477}" dt="2023-05-15T13:28:21.221" v="458"/>
          <ac:spMkLst>
            <pc:docMk/>
            <pc:sldMk cId="1542172522" sldId="271"/>
            <ac:spMk id="362" creationId="{4DDA884F-4614-AC01-AE94-0C988CC5D99A}"/>
          </ac:spMkLst>
        </pc:spChg>
        <pc:spChg chg="add del mod">
          <ac:chgData name="Peter Nguyen Duc" userId="781e94a701cad4f1" providerId="LiveId" clId="{3B4AB484-C817-4744-A109-ED0B61801477}" dt="2023-05-15T13:28:21.221" v="458"/>
          <ac:spMkLst>
            <pc:docMk/>
            <pc:sldMk cId="1542172522" sldId="271"/>
            <ac:spMk id="363" creationId="{807A9535-8C5A-F94B-B5CA-7A74A6A3358D}"/>
          </ac:spMkLst>
        </pc:spChg>
        <pc:spChg chg="add del mod">
          <ac:chgData name="Peter Nguyen Duc" userId="781e94a701cad4f1" providerId="LiveId" clId="{3B4AB484-C817-4744-A109-ED0B61801477}" dt="2023-05-15T13:28:21.221" v="458"/>
          <ac:spMkLst>
            <pc:docMk/>
            <pc:sldMk cId="1542172522" sldId="271"/>
            <ac:spMk id="365" creationId="{517C44D4-4026-C8C7-9D1F-B0ED7A394D3E}"/>
          </ac:spMkLst>
        </pc:spChg>
        <pc:spChg chg="add del mod">
          <ac:chgData name="Peter Nguyen Duc" userId="781e94a701cad4f1" providerId="LiveId" clId="{3B4AB484-C817-4744-A109-ED0B61801477}" dt="2023-05-15T13:28:21.221" v="458"/>
          <ac:spMkLst>
            <pc:docMk/>
            <pc:sldMk cId="1542172522" sldId="271"/>
            <ac:spMk id="366" creationId="{40B31DEF-CC7E-6852-A477-61B3DC4099F2}"/>
          </ac:spMkLst>
        </pc:spChg>
        <pc:spChg chg="add del mod">
          <ac:chgData name="Peter Nguyen Duc" userId="781e94a701cad4f1" providerId="LiveId" clId="{3B4AB484-C817-4744-A109-ED0B61801477}" dt="2023-05-15T13:28:21.221" v="458"/>
          <ac:spMkLst>
            <pc:docMk/>
            <pc:sldMk cId="1542172522" sldId="271"/>
            <ac:spMk id="367" creationId="{142E7EB4-EBF4-93DE-C9A5-FF4EDCF9595F}"/>
          </ac:spMkLst>
        </pc:spChg>
        <pc:spChg chg="add del mod">
          <ac:chgData name="Peter Nguyen Duc" userId="781e94a701cad4f1" providerId="LiveId" clId="{3B4AB484-C817-4744-A109-ED0B61801477}" dt="2023-05-15T13:28:21.221" v="458"/>
          <ac:spMkLst>
            <pc:docMk/>
            <pc:sldMk cId="1542172522" sldId="271"/>
            <ac:spMk id="369" creationId="{45CAA1CC-1BA5-51D1-2380-3DDA7C560B9A}"/>
          </ac:spMkLst>
        </pc:spChg>
        <pc:picChg chg="del">
          <ac:chgData name="Peter Nguyen Duc" userId="781e94a701cad4f1" providerId="LiveId" clId="{3B4AB484-C817-4744-A109-ED0B61801477}" dt="2023-05-15T13:06:49.222" v="178" actId="478"/>
          <ac:picMkLst>
            <pc:docMk/>
            <pc:sldMk cId="1542172522" sldId="271"/>
            <ac:picMk id="254" creationId="{D32CE8B2-F526-6F5E-23D9-5B9C8EA64FDE}"/>
          </ac:picMkLst>
        </pc:picChg>
        <pc:cxnChg chg="mod">
          <ac:chgData name="Peter Nguyen Duc" userId="781e94a701cad4f1" providerId="LiveId" clId="{3B4AB484-C817-4744-A109-ED0B61801477}" dt="2023-05-15T12:59:47.910" v="54" actId="14100"/>
          <ac:cxnSpMkLst>
            <pc:docMk/>
            <pc:sldMk cId="1542172522" sldId="271"/>
            <ac:cxnSpMk id="248" creationId="{F97517D8-C265-F1CA-9ADE-AD03DFAEC872}"/>
          </ac:cxnSpMkLst>
        </pc:cxnChg>
        <pc:cxnChg chg="add mod">
          <ac:chgData name="Peter Nguyen Duc" userId="781e94a701cad4f1" providerId="LiveId" clId="{3B4AB484-C817-4744-A109-ED0B61801477}" dt="2023-05-15T13:00:02.600" v="61" actId="14100"/>
          <ac:cxnSpMkLst>
            <pc:docMk/>
            <pc:sldMk cId="1542172522" sldId="271"/>
            <ac:cxnSpMk id="264" creationId="{57AB3F30-2452-A939-511E-0DC213ACE2E2}"/>
          </ac:cxnSpMkLst>
        </pc:cxnChg>
        <pc:cxnChg chg="add mod">
          <ac:chgData name="Peter Nguyen Duc" userId="781e94a701cad4f1" providerId="LiveId" clId="{3B4AB484-C817-4744-A109-ED0B61801477}" dt="2023-05-15T13:00:21.906" v="69" actId="14100"/>
          <ac:cxnSpMkLst>
            <pc:docMk/>
            <pc:sldMk cId="1542172522" sldId="271"/>
            <ac:cxnSpMk id="267" creationId="{00A62DF9-7D77-20AD-AF39-2B42C633B733}"/>
          </ac:cxnSpMkLst>
        </pc:cxnChg>
        <pc:cxnChg chg="add mod">
          <ac:chgData name="Peter Nguyen Duc" userId="781e94a701cad4f1" providerId="LiveId" clId="{3B4AB484-C817-4744-A109-ED0B61801477}" dt="2023-05-15T13:04:05.034" v="137" actId="14100"/>
          <ac:cxnSpMkLst>
            <pc:docMk/>
            <pc:sldMk cId="1542172522" sldId="271"/>
            <ac:cxnSpMk id="287" creationId="{A8198BB4-66D2-C697-9517-F3A8717EED66}"/>
          </ac:cxnSpMkLst>
        </pc:cxnChg>
        <pc:cxnChg chg="add mod">
          <ac:chgData name="Peter Nguyen Duc" userId="781e94a701cad4f1" providerId="LiveId" clId="{3B4AB484-C817-4744-A109-ED0B61801477}" dt="2023-05-15T13:05:38.620" v="162" actId="14100"/>
          <ac:cxnSpMkLst>
            <pc:docMk/>
            <pc:sldMk cId="1542172522" sldId="271"/>
            <ac:cxnSpMk id="294" creationId="{53E50562-C8ED-FD2B-7B78-F6A7B3CD9C18}"/>
          </ac:cxnSpMkLst>
        </pc:cxnChg>
        <pc:cxnChg chg="add mod">
          <ac:chgData name="Peter Nguyen Duc" userId="781e94a701cad4f1" providerId="LiveId" clId="{3B4AB484-C817-4744-A109-ED0B61801477}" dt="2023-05-15T13:06:23.722" v="170" actId="14100"/>
          <ac:cxnSpMkLst>
            <pc:docMk/>
            <pc:sldMk cId="1542172522" sldId="271"/>
            <ac:cxnSpMk id="300" creationId="{5B84EBC7-7BB3-AFB2-35F8-884B34C552C4}"/>
          </ac:cxnSpMkLst>
        </pc:cxnChg>
        <pc:cxnChg chg="add del mod">
          <ac:chgData name="Peter Nguyen Duc" userId="781e94a701cad4f1" providerId="LiveId" clId="{3B4AB484-C817-4744-A109-ED0B61801477}" dt="2023-05-15T13:28:21.221" v="458"/>
          <ac:cxnSpMkLst>
            <pc:docMk/>
            <pc:sldMk cId="1542172522" sldId="271"/>
            <ac:cxnSpMk id="304" creationId="{2ED4FD21-65F0-253F-7EE9-39CBDB8A465D}"/>
          </ac:cxnSpMkLst>
        </pc:cxnChg>
        <pc:cxnChg chg="add del mod">
          <ac:chgData name="Peter Nguyen Duc" userId="781e94a701cad4f1" providerId="LiveId" clId="{3B4AB484-C817-4744-A109-ED0B61801477}" dt="2023-05-15T13:28:21.221" v="458"/>
          <ac:cxnSpMkLst>
            <pc:docMk/>
            <pc:sldMk cId="1542172522" sldId="271"/>
            <ac:cxnSpMk id="305" creationId="{DB1B26A3-71F6-F1B1-42A3-E56629A09379}"/>
          </ac:cxnSpMkLst>
        </pc:cxnChg>
        <pc:cxnChg chg="add del mod">
          <ac:chgData name="Peter Nguyen Duc" userId="781e94a701cad4f1" providerId="LiveId" clId="{3B4AB484-C817-4744-A109-ED0B61801477}" dt="2023-05-15T13:28:21.221" v="458"/>
          <ac:cxnSpMkLst>
            <pc:docMk/>
            <pc:sldMk cId="1542172522" sldId="271"/>
            <ac:cxnSpMk id="306" creationId="{822B3EEE-AA66-135B-923B-45B3E381AFB6}"/>
          </ac:cxnSpMkLst>
        </pc:cxnChg>
        <pc:cxnChg chg="add del mod">
          <ac:chgData name="Peter Nguyen Duc" userId="781e94a701cad4f1" providerId="LiveId" clId="{3B4AB484-C817-4744-A109-ED0B61801477}" dt="2023-05-15T13:28:21.221" v="458"/>
          <ac:cxnSpMkLst>
            <pc:docMk/>
            <pc:sldMk cId="1542172522" sldId="271"/>
            <ac:cxnSpMk id="307" creationId="{B489FE14-2C9C-060A-6C48-421F7F929F74}"/>
          </ac:cxnSpMkLst>
        </pc:cxnChg>
        <pc:cxnChg chg="add del mod">
          <ac:chgData name="Peter Nguyen Duc" userId="781e94a701cad4f1" providerId="LiveId" clId="{3B4AB484-C817-4744-A109-ED0B61801477}" dt="2023-05-15T13:28:21.221" v="458"/>
          <ac:cxnSpMkLst>
            <pc:docMk/>
            <pc:sldMk cId="1542172522" sldId="271"/>
            <ac:cxnSpMk id="308" creationId="{EC15F9DD-8E59-2C28-318D-E290CE19EDCB}"/>
          </ac:cxnSpMkLst>
        </pc:cxnChg>
        <pc:cxnChg chg="add del mod">
          <ac:chgData name="Peter Nguyen Duc" userId="781e94a701cad4f1" providerId="LiveId" clId="{3B4AB484-C817-4744-A109-ED0B61801477}" dt="2023-05-15T13:28:21.221" v="458"/>
          <ac:cxnSpMkLst>
            <pc:docMk/>
            <pc:sldMk cId="1542172522" sldId="271"/>
            <ac:cxnSpMk id="309" creationId="{9D2E7C28-A85D-E079-C0F2-4F1D62C45620}"/>
          </ac:cxnSpMkLst>
        </pc:cxnChg>
        <pc:cxnChg chg="add del mod">
          <ac:chgData name="Peter Nguyen Duc" userId="781e94a701cad4f1" providerId="LiveId" clId="{3B4AB484-C817-4744-A109-ED0B61801477}" dt="2023-05-15T13:28:21.221" v="458"/>
          <ac:cxnSpMkLst>
            <pc:docMk/>
            <pc:sldMk cId="1542172522" sldId="271"/>
            <ac:cxnSpMk id="310" creationId="{FBBA7865-358C-2245-B1DF-8BC8C8FC3DB6}"/>
          </ac:cxnSpMkLst>
        </pc:cxnChg>
        <pc:cxnChg chg="add del mod">
          <ac:chgData name="Peter Nguyen Duc" userId="781e94a701cad4f1" providerId="LiveId" clId="{3B4AB484-C817-4744-A109-ED0B61801477}" dt="2023-05-15T13:28:21.221" v="458"/>
          <ac:cxnSpMkLst>
            <pc:docMk/>
            <pc:sldMk cId="1542172522" sldId="271"/>
            <ac:cxnSpMk id="311" creationId="{6293D34B-74C5-89C6-E8BE-F044E55C5BA7}"/>
          </ac:cxnSpMkLst>
        </pc:cxnChg>
        <pc:cxnChg chg="add del mod">
          <ac:chgData name="Peter Nguyen Duc" userId="781e94a701cad4f1" providerId="LiveId" clId="{3B4AB484-C817-4744-A109-ED0B61801477}" dt="2023-05-15T13:28:21.221" v="458"/>
          <ac:cxnSpMkLst>
            <pc:docMk/>
            <pc:sldMk cId="1542172522" sldId="271"/>
            <ac:cxnSpMk id="312" creationId="{BD418BB4-476D-7A64-1296-6CCF8F0A52AD}"/>
          </ac:cxnSpMkLst>
        </pc:cxnChg>
        <pc:cxnChg chg="add del mod">
          <ac:chgData name="Peter Nguyen Duc" userId="781e94a701cad4f1" providerId="LiveId" clId="{3B4AB484-C817-4744-A109-ED0B61801477}" dt="2023-05-15T13:28:21.221" v="458"/>
          <ac:cxnSpMkLst>
            <pc:docMk/>
            <pc:sldMk cId="1542172522" sldId="271"/>
            <ac:cxnSpMk id="316" creationId="{A156A015-4CA1-1FB8-79FD-E2447B1EC7A8}"/>
          </ac:cxnSpMkLst>
        </pc:cxnChg>
        <pc:cxnChg chg="add del mod">
          <ac:chgData name="Peter Nguyen Duc" userId="781e94a701cad4f1" providerId="LiveId" clId="{3B4AB484-C817-4744-A109-ED0B61801477}" dt="2023-05-15T13:28:21.221" v="458"/>
          <ac:cxnSpMkLst>
            <pc:docMk/>
            <pc:sldMk cId="1542172522" sldId="271"/>
            <ac:cxnSpMk id="317" creationId="{CBDB0ADE-BCE9-11C9-B89E-FE0AB73AD279}"/>
          </ac:cxnSpMkLst>
        </pc:cxnChg>
        <pc:cxnChg chg="add del mod">
          <ac:chgData name="Peter Nguyen Duc" userId="781e94a701cad4f1" providerId="LiveId" clId="{3B4AB484-C817-4744-A109-ED0B61801477}" dt="2023-05-15T13:28:21.221" v="458"/>
          <ac:cxnSpMkLst>
            <pc:docMk/>
            <pc:sldMk cId="1542172522" sldId="271"/>
            <ac:cxnSpMk id="318" creationId="{1F483BE7-A007-A27A-0774-F35F6398A4C5}"/>
          </ac:cxnSpMkLst>
        </pc:cxnChg>
        <pc:cxnChg chg="add del mod">
          <ac:chgData name="Peter Nguyen Duc" userId="781e94a701cad4f1" providerId="LiveId" clId="{3B4AB484-C817-4744-A109-ED0B61801477}" dt="2023-05-15T13:28:21.221" v="458"/>
          <ac:cxnSpMkLst>
            <pc:docMk/>
            <pc:sldMk cId="1542172522" sldId="271"/>
            <ac:cxnSpMk id="321" creationId="{35E7997C-144B-C364-12C5-C8747982D9BD}"/>
          </ac:cxnSpMkLst>
        </pc:cxnChg>
        <pc:cxnChg chg="add del mod">
          <ac:chgData name="Peter Nguyen Duc" userId="781e94a701cad4f1" providerId="LiveId" clId="{3B4AB484-C817-4744-A109-ED0B61801477}" dt="2023-05-15T13:28:21.221" v="458"/>
          <ac:cxnSpMkLst>
            <pc:docMk/>
            <pc:sldMk cId="1542172522" sldId="271"/>
            <ac:cxnSpMk id="322" creationId="{8EDE24CA-F066-E5A8-EA8D-97DBE86F012E}"/>
          </ac:cxnSpMkLst>
        </pc:cxnChg>
        <pc:cxnChg chg="add del mod">
          <ac:chgData name="Peter Nguyen Duc" userId="781e94a701cad4f1" providerId="LiveId" clId="{3B4AB484-C817-4744-A109-ED0B61801477}" dt="2023-05-15T13:28:21.221" v="458"/>
          <ac:cxnSpMkLst>
            <pc:docMk/>
            <pc:sldMk cId="1542172522" sldId="271"/>
            <ac:cxnSpMk id="323" creationId="{D70F4D73-6E4E-300E-96DE-9C39A97F87ED}"/>
          </ac:cxnSpMkLst>
        </pc:cxnChg>
        <pc:cxnChg chg="add del mod">
          <ac:chgData name="Peter Nguyen Duc" userId="781e94a701cad4f1" providerId="LiveId" clId="{3B4AB484-C817-4744-A109-ED0B61801477}" dt="2023-05-15T13:28:21.221" v="458"/>
          <ac:cxnSpMkLst>
            <pc:docMk/>
            <pc:sldMk cId="1542172522" sldId="271"/>
            <ac:cxnSpMk id="328" creationId="{E4E37667-8929-6C7C-7232-2341E2494D74}"/>
          </ac:cxnSpMkLst>
        </pc:cxnChg>
        <pc:cxnChg chg="add del mod">
          <ac:chgData name="Peter Nguyen Duc" userId="781e94a701cad4f1" providerId="LiveId" clId="{3B4AB484-C817-4744-A109-ED0B61801477}" dt="2023-05-15T13:28:21.221" v="458"/>
          <ac:cxnSpMkLst>
            <pc:docMk/>
            <pc:sldMk cId="1542172522" sldId="271"/>
            <ac:cxnSpMk id="329" creationId="{4F8F1576-1B05-D42E-B021-22E557242C14}"/>
          </ac:cxnSpMkLst>
        </pc:cxnChg>
        <pc:cxnChg chg="add del mod">
          <ac:chgData name="Peter Nguyen Duc" userId="781e94a701cad4f1" providerId="LiveId" clId="{3B4AB484-C817-4744-A109-ED0B61801477}" dt="2023-05-15T13:28:21.221" v="458"/>
          <ac:cxnSpMkLst>
            <pc:docMk/>
            <pc:sldMk cId="1542172522" sldId="271"/>
            <ac:cxnSpMk id="330" creationId="{2A2F6B22-7D21-FAA5-FB77-F4D8BE48656E}"/>
          </ac:cxnSpMkLst>
        </pc:cxnChg>
        <pc:cxnChg chg="add del mod">
          <ac:chgData name="Peter Nguyen Duc" userId="781e94a701cad4f1" providerId="LiveId" clId="{3B4AB484-C817-4744-A109-ED0B61801477}" dt="2023-05-15T13:28:21.221" v="458"/>
          <ac:cxnSpMkLst>
            <pc:docMk/>
            <pc:sldMk cId="1542172522" sldId="271"/>
            <ac:cxnSpMk id="334" creationId="{3C433751-DABC-4997-D459-622B3ACAD2EB}"/>
          </ac:cxnSpMkLst>
        </pc:cxnChg>
        <pc:cxnChg chg="add del mod">
          <ac:chgData name="Peter Nguyen Duc" userId="781e94a701cad4f1" providerId="LiveId" clId="{3B4AB484-C817-4744-A109-ED0B61801477}" dt="2023-05-15T13:28:21.221" v="458"/>
          <ac:cxnSpMkLst>
            <pc:docMk/>
            <pc:sldMk cId="1542172522" sldId="271"/>
            <ac:cxnSpMk id="335" creationId="{C1DFC916-9D34-1F81-75A5-34D7D457681F}"/>
          </ac:cxnSpMkLst>
        </pc:cxnChg>
        <pc:cxnChg chg="add del mod">
          <ac:chgData name="Peter Nguyen Duc" userId="781e94a701cad4f1" providerId="LiveId" clId="{3B4AB484-C817-4744-A109-ED0B61801477}" dt="2023-05-15T13:28:21.221" v="458"/>
          <ac:cxnSpMkLst>
            <pc:docMk/>
            <pc:sldMk cId="1542172522" sldId="271"/>
            <ac:cxnSpMk id="336" creationId="{F1B61D03-7938-827A-A06D-5EE19B97D189}"/>
          </ac:cxnSpMkLst>
        </pc:cxnChg>
        <pc:cxnChg chg="add del mod">
          <ac:chgData name="Peter Nguyen Duc" userId="781e94a701cad4f1" providerId="LiveId" clId="{3B4AB484-C817-4744-A109-ED0B61801477}" dt="2023-05-15T13:28:21.221" v="458"/>
          <ac:cxnSpMkLst>
            <pc:docMk/>
            <pc:sldMk cId="1542172522" sldId="271"/>
            <ac:cxnSpMk id="340" creationId="{681AE60A-A2E2-63D8-E16F-50BE2AECF6F9}"/>
          </ac:cxnSpMkLst>
        </pc:cxnChg>
        <pc:cxnChg chg="add del mod">
          <ac:chgData name="Peter Nguyen Duc" userId="781e94a701cad4f1" providerId="LiveId" clId="{3B4AB484-C817-4744-A109-ED0B61801477}" dt="2023-05-15T13:28:21.221" v="458"/>
          <ac:cxnSpMkLst>
            <pc:docMk/>
            <pc:sldMk cId="1542172522" sldId="271"/>
            <ac:cxnSpMk id="341" creationId="{11C0CC47-D689-8808-76AD-9783FB4ADC0B}"/>
          </ac:cxnSpMkLst>
        </pc:cxnChg>
        <pc:cxnChg chg="add del mod">
          <ac:chgData name="Peter Nguyen Duc" userId="781e94a701cad4f1" providerId="LiveId" clId="{3B4AB484-C817-4744-A109-ED0B61801477}" dt="2023-05-15T13:28:21.221" v="458"/>
          <ac:cxnSpMkLst>
            <pc:docMk/>
            <pc:sldMk cId="1542172522" sldId="271"/>
            <ac:cxnSpMk id="342" creationId="{450F36F8-30CB-9A46-9570-73005F880935}"/>
          </ac:cxnSpMkLst>
        </pc:cxnChg>
        <pc:cxnChg chg="add del mod">
          <ac:chgData name="Peter Nguyen Duc" userId="781e94a701cad4f1" providerId="LiveId" clId="{3B4AB484-C817-4744-A109-ED0B61801477}" dt="2023-05-15T13:28:21.221" v="458"/>
          <ac:cxnSpMkLst>
            <pc:docMk/>
            <pc:sldMk cId="1542172522" sldId="271"/>
            <ac:cxnSpMk id="346" creationId="{10B5EC28-D0F4-DFDE-A892-351CB2AF7C72}"/>
          </ac:cxnSpMkLst>
        </pc:cxnChg>
        <pc:cxnChg chg="add del mod">
          <ac:chgData name="Peter Nguyen Duc" userId="781e94a701cad4f1" providerId="LiveId" clId="{3B4AB484-C817-4744-A109-ED0B61801477}" dt="2023-05-15T13:28:21.221" v="458"/>
          <ac:cxnSpMkLst>
            <pc:docMk/>
            <pc:sldMk cId="1542172522" sldId="271"/>
            <ac:cxnSpMk id="347" creationId="{CB3BA1FF-AC93-F9EE-0F8B-3333D46AF6C7}"/>
          </ac:cxnSpMkLst>
        </pc:cxnChg>
        <pc:cxnChg chg="add del mod">
          <ac:chgData name="Peter Nguyen Duc" userId="781e94a701cad4f1" providerId="LiveId" clId="{3B4AB484-C817-4744-A109-ED0B61801477}" dt="2023-05-15T13:28:21.221" v="458"/>
          <ac:cxnSpMkLst>
            <pc:docMk/>
            <pc:sldMk cId="1542172522" sldId="271"/>
            <ac:cxnSpMk id="348" creationId="{09000E43-FDFB-206A-6C9F-EF98F22454E5}"/>
          </ac:cxnSpMkLst>
        </pc:cxnChg>
        <pc:cxnChg chg="add del mod">
          <ac:chgData name="Peter Nguyen Duc" userId="781e94a701cad4f1" providerId="LiveId" clId="{3B4AB484-C817-4744-A109-ED0B61801477}" dt="2023-05-15T13:28:21.221" v="458"/>
          <ac:cxnSpMkLst>
            <pc:docMk/>
            <pc:sldMk cId="1542172522" sldId="271"/>
            <ac:cxnSpMk id="355" creationId="{01618408-9AD2-16F6-2D20-F860A8FD7CA3}"/>
          </ac:cxnSpMkLst>
        </pc:cxnChg>
        <pc:cxnChg chg="add del mod">
          <ac:chgData name="Peter Nguyen Duc" userId="781e94a701cad4f1" providerId="LiveId" clId="{3B4AB484-C817-4744-A109-ED0B61801477}" dt="2023-05-15T13:28:21.221" v="458"/>
          <ac:cxnSpMkLst>
            <pc:docMk/>
            <pc:sldMk cId="1542172522" sldId="271"/>
            <ac:cxnSpMk id="358" creationId="{7C428576-A629-FE71-54FE-CCB209ADDE1F}"/>
          </ac:cxnSpMkLst>
        </pc:cxnChg>
        <pc:cxnChg chg="add del mod">
          <ac:chgData name="Peter Nguyen Duc" userId="781e94a701cad4f1" providerId="LiveId" clId="{3B4AB484-C817-4744-A109-ED0B61801477}" dt="2023-05-15T13:28:21.221" v="458"/>
          <ac:cxnSpMkLst>
            <pc:docMk/>
            <pc:sldMk cId="1542172522" sldId="271"/>
            <ac:cxnSpMk id="359" creationId="{A317A2F2-C693-284A-8480-B592C30B0B31}"/>
          </ac:cxnSpMkLst>
        </pc:cxnChg>
        <pc:cxnChg chg="add del mod">
          <ac:chgData name="Peter Nguyen Duc" userId="781e94a701cad4f1" providerId="LiveId" clId="{3B4AB484-C817-4744-A109-ED0B61801477}" dt="2023-05-15T13:28:21.221" v="458"/>
          <ac:cxnSpMkLst>
            <pc:docMk/>
            <pc:sldMk cId="1542172522" sldId="271"/>
            <ac:cxnSpMk id="364" creationId="{6A6938BE-3528-0935-AAEE-DDF323F8367F}"/>
          </ac:cxnSpMkLst>
        </pc:cxnChg>
        <pc:cxnChg chg="add del mod">
          <ac:chgData name="Peter Nguyen Duc" userId="781e94a701cad4f1" providerId="LiveId" clId="{3B4AB484-C817-4744-A109-ED0B61801477}" dt="2023-05-15T13:28:21.221" v="458"/>
          <ac:cxnSpMkLst>
            <pc:docMk/>
            <pc:sldMk cId="1542172522" sldId="271"/>
            <ac:cxnSpMk id="368" creationId="{24EDF220-535E-ED8B-DCB3-6D12218559C9}"/>
          </ac:cxnSpMkLst>
        </pc:cxnChg>
        <pc:cxnChg chg="add del mod">
          <ac:chgData name="Peter Nguyen Duc" userId="781e94a701cad4f1" providerId="LiveId" clId="{3B4AB484-C817-4744-A109-ED0B61801477}" dt="2023-05-15T13:28:21.221" v="458"/>
          <ac:cxnSpMkLst>
            <pc:docMk/>
            <pc:sldMk cId="1542172522" sldId="271"/>
            <ac:cxnSpMk id="370" creationId="{F2DCC194-6A74-624F-73B6-11380BA12E5F}"/>
          </ac:cxnSpMkLst>
        </pc:cxnChg>
      </pc:sldChg>
      <pc:sldChg chg="addSp delSp modSp new mod">
        <pc:chgData name="Peter Nguyen Duc" userId="781e94a701cad4f1" providerId="LiveId" clId="{3B4AB484-C817-4744-A109-ED0B61801477}" dt="2023-05-15T13:43:26.391" v="665" actId="5736"/>
        <pc:sldMkLst>
          <pc:docMk/>
          <pc:sldMk cId="142667132" sldId="272"/>
        </pc:sldMkLst>
        <pc:spChg chg="del">
          <ac:chgData name="Peter Nguyen Duc" userId="781e94a701cad4f1" providerId="LiveId" clId="{3B4AB484-C817-4744-A109-ED0B61801477}" dt="2023-05-15T13:08:55.616" v="180" actId="3680"/>
          <ac:spMkLst>
            <pc:docMk/>
            <pc:sldMk cId="142667132" sldId="272"/>
            <ac:spMk id="3" creationId="{C44E7953-3EC5-DB73-81EA-5FA4F2F7BB43}"/>
          </ac:spMkLst>
        </pc:spChg>
        <pc:graphicFrameChg chg="add mod ord modGraphic">
          <ac:chgData name="Peter Nguyen Duc" userId="781e94a701cad4f1" providerId="LiveId" clId="{3B4AB484-C817-4744-A109-ED0B61801477}" dt="2023-05-15T13:43:26.391" v="665" actId="5736"/>
          <ac:graphicFrameMkLst>
            <pc:docMk/>
            <pc:sldMk cId="142667132" sldId="272"/>
            <ac:graphicFrameMk id="4" creationId="{91F9D55C-6897-711F-A982-C4918997B8AB}"/>
          </ac:graphicFrameMkLst>
        </pc:graphicFrameChg>
      </pc:sldChg>
      <pc:sldChg chg="addSp delSp modSp add mod">
        <pc:chgData name="Peter Nguyen Duc" userId="781e94a701cad4f1" providerId="LiveId" clId="{3B4AB484-C817-4744-A109-ED0B61801477}" dt="2023-05-15T13:35:53.754" v="595" actId="20577"/>
        <pc:sldMkLst>
          <pc:docMk/>
          <pc:sldMk cId="1450169789" sldId="273"/>
        </pc:sldMkLst>
        <pc:spChg chg="add mod">
          <ac:chgData name="Peter Nguyen Duc" userId="781e94a701cad4f1" providerId="LiveId" clId="{3B4AB484-C817-4744-A109-ED0B61801477}" dt="2023-05-15T13:30:04.216" v="490"/>
          <ac:spMkLst>
            <pc:docMk/>
            <pc:sldMk cId="1450169789" sldId="273"/>
            <ac:spMk id="2" creationId="{E8638B4D-1261-D9E3-8FB9-E0E7B52B237A}"/>
          </ac:spMkLst>
        </pc:spChg>
        <pc:spChg chg="add mod">
          <ac:chgData name="Peter Nguyen Duc" userId="781e94a701cad4f1" providerId="LiveId" clId="{3B4AB484-C817-4744-A109-ED0B61801477}" dt="2023-05-15T13:30:44.502" v="501" actId="207"/>
          <ac:spMkLst>
            <pc:docMk/>
            <pc:sldMk cId="1450169789" sldId="273"/>
            <ac:spMk id="4" creationId="{A0059199-C159-D4A5-2B34-768D8F94BE85}"/>
          </ac:spMkLst>
        </pc:spChg>
        <pc:spChg chg="add mod ord">
          <ac:chgData name="Peter Nguyen Duc" userId="781e94a701cad4f1" providerId="LiveId" clId="{3B4AB484-C817-4744-A109-ED0B61801477}" dt="2023-05-15T13:33:15.733" v="547" actId="14100"/>
          <ac:spMkLst>
            <pc:docMk/>
            <pc:sldMk cId="1450169789" sldId="273"/>
            <ac:spMk id="6" creationId="{D61C5B03-BD74-175C-6885-A76B33C3A2EE}"/>
          </ac:spMkLst>
        </pc:spChg>
        <pc:spChg chg="add mod">
          <ac:chgData name="Peter Nguyen Duc" userId="781e94a701cad4f1" providerId="LiveId" clId="{3B4AB484-C817-4744-A109-ED0B61801477}" dt="2023-05-15T13:35:18.996" v="581" actId="20577"/>
          <ac:spMkLst>
            <pc:docMk/>
            <pc:sldMk cId="1450169789" sldId="273"/>
            <ac:spMk id="7" creationId="{EA052085-6CD8-6A80-C9B0-46FFD4381C63}"/>
          </ac:spMkLst>
        </pc:spChg>
        <pc:spChg chg="add mod ord">
          <ac:chgData name="Peter Nguyen Duc" userId="781e94a701cad4f1" providerId="LiveId" clId="{3B4AB484-C817-4744-A109-ED0B61801477}" dt="2023-05-15T13:33:29.645" v="553" actId="167"/>
          <ac:spMkLst>
            <pc:docMk/>
            <pc:sldMk cId="1450169789" sldId="273"/>
            <ac:spMk id="8" creationId="{E14F4745-9156-4F1E-10FD-5B0694764141}"/>
          </ac:spMkLst>
        </pc:spChg>
        <pc:spChg chg="add mod">
          <ac:chgData name="Peter Nguyen Duc" userId="781e94a701cad4f1" providerId="LiveId" clId="{3B4AB484-C817-4744-A109-ED0B61801477}" dt="2023-05-15T13:35:21.023" v="582" actId="20577"/>
          <ac:spMkLst>
            <pc:docMk/>
            <pc:sldMk cId="1450169789" sldId="273"/>
            <ac:spMk id="10" creationId="{142FD639-0714-D60B-D825-443F3F4EE4DD}"/>
          </ac:spMkLst>
        </pc:spChg>
        <pc:spChg chg="add mod ord">
          <ac:chgData name="Peter Nguyen Duc" userId="781e94a701cad4f1" providerId="LiveId" clId="{3B4AB484-C817-4744-A109-ED0B61801477}" dt="2023-05-15T13:33:49.015" v="558" actId="14100"/>
          <ac:spMkLst>
            <pc:docMk/>
            <pc:sldMk cId="1450169789" sldId="273"/>
            <ac:spMk id="11" creationId="{C285CC59-5555-E072-39D3-8FCA6479562E}"/>
          </ac:spMkLst>
        </pc:spChg>
        <pc:spChg chg="add mod">
          <ac:chgData name="Peter Nguyen Duc" userId="781e94a701cad4f1" providerId="LiveId" clId="{3B4AB484-C817-4744-A109-ED0B61801477}" dt="2023-05-15T13:35:22.685" v="584" actId="20577"/>
          <ac:spMkLst>
            <pc:docMk/>
            <pc:sldMk cId="1450169789" sldId="273"/>
            <ac:spMk id="12" creationId="{165D8BA7-F885-6294-56AC-8ADA3C92F703}"/>
          </ac:spMkLst>
        </pc:spChg>
        <pc:spChg chg="add del mod">
          <ac:chgData name="Peter Nguyen Duc" userId="781e94a701cad4f1" providerId="LiveId" clId="{3B4AB484-C817-4744-A109-ED0B61801477}" dt="2023-05-15T13:34:03.674" v="560"/>
          <ac:spMkLst>
            <pc:docMk/>
            <pc:sldMk cId="1450169789" sldId="273"/>
            <ac:spMk id="13" creationId="{4B5F9E0F-CA80-1A6E-79D6-2035A08C8315}"/>
          </ac:spMkLst>
        </pc:spChg>
        <pc:spChg chg="add del mod">
          <ac:chgData name="Peter Nguyen Duc" userId="781e94a701cad4f1" providerId="LiveId" clId="{3B4AB484-C817-4744-A109-ED0B61801477}" dt="2023-05-15T13:34:09.043" v="562"/>
          <ac:spMkLst>
            <pc:docMk/>
            <pc:sldMk cId="1450169789" sldId="273"/>
            <ac:spMk id="14" creationId="{BC270267-4AA5-1CAB-5DB5-8897398C254B}"/>
          </ac:spMkLst>
        </pc:spChg>
        <pc:spChg chg="add mod">
          <ac:chgData name="Peter Nguyen Duc" userId="781e94a701cad4f1" providerId="LiveId" clId="{3B4AB484-C817-4744-A109-ED0B61801477}" dt="2023-05-15T13:35:04.669" v="577" actId="14100"/>
          <ac:spMkLst>
            <pc:docMk/>
            <pc:sldMk cId="1450169789" sldId="273"/>
            <ac:spMk id="15" creationId="{04A68096-52AF-6DC1-E881-19AB4F1A57DA}"/>
          </ac:spMkLst>
        </pc:spChg>
        <pc:spChg chg="add mod">
          <ac:chgData name="Peter Nguyen Duc" userId="781e94a701cad4f1" providerId="LiveId" clId="{3B4AB484-C817-4744-A109-ED0B61801477}" dt="2023-05-15T13:35:25.097" v="586" actId="20577"/>
          <ac:spMkLst>
            <pc:docMk/>
            <pc:sldMk cId="1450169789" sldId="273"/>
            <ac:spMk id="16" creationId="{CCFD4F7E-66FD-F3F2-9BEA-792FB9BC1960}"/>
          </ac:spMkLst>
        </pc:spChg>
        <pc:spChg chg="add mod ord">
          <ac:chgData name="Peter Nguyen Duc" userId="781e94a701cad4f1" providerId="LiveId" clId="{3B4AB484-C817-4744-A109-ED0B61801477}" dt="2023-05-15T13:35:45.090" v="591" actId="167"/>
          <ac:spMkLst>
            <pc:docMk/>
            <pc:sldMk cId="1450169789" sldId="273"/>
            <ac:spMk id="17" creationId="{BD97B1E9-F85A-92D0-510F-5A15682AF91D}"/>
          </ac:spMkLst>
        </pc:spChg>
        <pc:spChg chg="add mod">
          <ac:chgData name="Peter Nguyen Duc" userId="781e94a701cad4f1" providerId="LiveId" clId="{3B4AB484-C817-4744-A109-ED0B61801477}" dt="2023-05-15T13:35:53.754" v="595" actId="20577"/>
          <ac:spMkLst>
            <pc:docMk/>
            <pc:sldMk cId="1450169789" sldId="273"/>
            <ac:spMk id="18" creationId="{69CBFBE5-83D6-0064-B652-51944BD64923}"/>
          </ac:spMkLst>
        </pc:spChg>
        <pc:spChg chg="mod">
          <ac:chgData name="Peter Nguyen Duc" userId="781e94a701cad4f1" providerId="LiveId" clId="{3B4AB484-C817-4744-A109-ED0B61801477}" dt="2023-05-15T13:35:41.883" v="590" actId="14100"/>
          <ac:spMkLst>
            <pc:docMk/>
            <pc:sldMk cId="1450169789" sldId="273"/>
            <ac:spMk id="170" creationId="{21CB3377-42E7-5787-DDEB-DB11C6B0ACC4}"/>
          </ac:spMkLst>
        </pc:spChg>
        <pc:spChg chg="mod">
          <ac:chgData name="Peter Nguyen Duc" userId="781e94a701cad4f1" providerId="LiveId" clId="{3B4AB484-C817-4744-A109-ED0B61801477}" dt="2023-05-15T13:29:56.016" v="487" actId="1076"/>
          <ac:spMkLst>
            <pc:docMk/>
            <pc:sldMk cId="1450169789" sldId="273"/>
            <ac:spMk id="237" creationId="{80749F87-BA55-794B-B4D5-EBEEBF20D05F}"/>
          </ac:spMkLst>
        </pc:spChg>
        <pc:spChg chg="del">
          <ac:chgData name="Peter Nguyen Duc" userId="781e94a701cad4f1" providerId="LiveId" clId="{3B4AB484-C817-4744-A109-ED0B61801477}" dt="2023-05-15T13:34:45.930" v="574" actId="478"/>
          <ac:spMkLst>
            <pc:docMk/>
            <pc:sldMk cId="1450169789" sldId="273"/>
            <ac:spMk id="240" creationId="{A4B4965E-274E-9490-F80E-4E2ED91A59DA}"/>
          </ac:spMkLst>
        </pc:spChg>
        <pc:spChg chg="del">
          <ac:chgData name="Peter Nguyen Duc" userId="781e94a701cad4f1" providerId="LiveId" clId="{3B4AB484-C817-4744-A109-ED0B61801477}" dt="2023-05-15T13:34:46.913" v="575" actId="478"/>
          <ac:spMkLst>
            <pc:docMk/>
            <pc:sldMk cId="1450169789" sldId="273"/>
            <ac:spMk id="241" creationId="{4B8DF7AE-0725-5BE0-5C2A-B8D33E79D959}"/>
          </ac:spMkLst>
        </pc:spChg>
        <pc:spChg chg="mod">
          <ac:chgData name="Peter Nguyen Duc" userId="781e94a701cad4f1" providerId="LiveId" clId="{3B4AB484-C817-4744-A109-ED0B61801477}" dt="2023-05-15T13:33:17.348" v="548" actId="1076"/>
          <ac:spMkLst>
            <pc:docMk/>
            <pc:sldMk cId="1450169789" sldId="273"/>
            <ac:spMk id="250" creationId="{346E43E1-2A64-7556-83DB-08EB1E2C7473}"/>
          </ac:spMkLst>
        </pc:spChg>
        <pc:spChg chg="del">
          <ac:chgData name="Peter Nguyen Duc" userId="781e94a701cad4f1" providerId="LiveId" clId="{3B4AB484-C817-4744-A109-ED0B61801477}" dt="2023-05-15T13:28:45.911" v="471" actId="478"/>
          <ac:spMkLst>
            <pc:docMk/>
            <pc:sldMk cId="1450169789" sldId="273"/>
            <ac:spMk id="256" creationId="{E4FBC9DF-D722-A670-05AD-EB1E28C07A24}"/>
          </ac:spMkLst>
        </pc:spChg>
        <pc:spChg chg="del">
          <ac:chgData name="Peter Nguyen Duc" userId="781e94a701cad4f1" providerId="LiveId" clId="{3B4AB484-C817-4744-A109-ED0B61801477}" dt="2023-05-15T13:28:44.373" v="470" actId="478"/>
          <ac:spMkLst>
            <pc:docMk/>
            <pc:sldMk cId="1450169789" sldId="273"/>
            <ac:spMk id="275" creationId="{A08CAB05-D9BB-B8EF-79CB-D2AC4EB53AD7}"/>
          </ac:spMkLst>
        </pc:spChg>
        <pc:spChg chg="del">
          <ac:chgData name="Peter Nguyen Duc" userId="781e94a701cad4f1" providerId="LiveId" clId="{3B4AB484-C817-4744-A109-ED0B61801477}" dt="2023-05-15T13:28:41.883" v="467" actId="478"/>
          <ac:spMkLst>
            <pc:docMk/>
            <pc:sldMk cId="1450169789" sldId="273"/>
            <ac:spMk id="279" creationId="{06595BD7-2FE2-F32C-EC44-4FA21F8EB4EB}"/>
          </ac:spMkLst>
        </pc:spChg>
        <pc:spChg chg="del">
          <ac:chgData name="Peter Nguyen Duc" userId="781e94a701cad4f1" providerId="LiveId" clId="{3B4AB484-C817-4744-A109-ED0B61801477}" dt="2023-05-15T13:28:48.839" v="472" actId="478"/>
          <ac:spMkLst>
            <pc:docMk/>
            <pc:sldMk cId="1450169789" sldId="273"/>
            <ac:spMk id="284" creationId="{4E81B631-CB0A-9A20-B3D7-05837191044C}"/>
          </ac:spMkLst>
        </pc:spChg>
        <pc:spChg chg="del">
          <ac:chgData name="Peter Nguyen Duc" userId="781e94a701cad4f1" providerId="LiveId" clId="{3B4AB484-C817-4744-A109-ED0B61801477}" dt="2023-05-15T13:28:35.447" v="462" actId="478"/>
          <ac:spMkLst>
            <pc:docMk/>
            <pc:sldMk cId="1450169789" sldId="273"/>
            <ac:spMk id="285" creationId="{A1F8D052-1D62-25EA-0D59-F214C24C348A}"/>
          </ac:spMkLst>
        </pc:spChg>
        <pc:spChg chg="del">
          <ac:chgData name="Peter Nguyen Duc" userId="781e94a701cad4f1" providerId="LiveId" clId="{3B4AB484-C817-4744-A109-ED0B61801477}" dt="2023-05-15T13:28:38.172" v="463" actId="478"/>
          <ac:spMkLst>
            <pc:docMk/>
            <pc:sldMk cId="1450169789" sldId="273"/>
            <ac:spMk id="290" creationId="{E2EF5D64-A74F-3B6F-DC3D-E16FE0BF8E85}"/>
          </ac:spMkLst>
        </pc:spChg>
        <pc:spChg chg="del">
          <ac:chgData name="Peter Nguyen Duc" userId="781e94a701cad4f1" providerId="LiveId" clId="{3B4AB484-C817-4744-A109-ED0B61801477}" dt="2023-05-15T13:28:34.535" v="461" actId="478"/>
          <ac:spMkLst>
            <pc:docMk/>
            <pc:sldMk cId="1450169789" sldId="273"/>
            <ac:spMk id="292" creationId="{A29A9316-42C2-5BB3-AE6D-B09901AA90BC}"/>
          </ac:spMkLst>
        </pc:spChg>
        <pc:spChg chg="del">
          <ac:chgData name="Peter Nguyen Duc" userId="781e94a701cad4f1" providerId="LiveId" clId="{3B4AB484-C817-4744-A109-ED0B61801477}" dt="2023-05-15T13:28:40.048" v="465" actId="478"/>
          <ac:spMkLst>
            <pc:docMk/>
            <pc:sldMk cId="1450169789" sldId="273"/>
            <ac:spMk id="293" creationId="{CE43402B-8270-35C0-20AF-D3DA5274228D}"/>
          </ac:spMkLst>
        </pc:spChg>
        <pc:spChg chg="del">
          <ac:chgData name="Peter Nguyen Duc" userId="781e94a701cad4f1" providerId="LiveId" clId="{3B4AB484-C817-4744-A109-ED0B61801477}" dt="2023-05-15T13:28:29.991" v="460" actId="478"/>
          <ac:spMkLst>
            <pc:docMk/>
            <pc:sldMk cId="1450169789" sldId="273"/>
            <ac:spMk id="299" creationId="{0495E013-A182-92A7-73B0-F7D36D058AA0}"/>
          </ac:spMkLst>
        </pc:spChg>
        <pc:cxnChg chg="mod ord">
          <ac:chgData name="Peter Nguyen Duc" userId="781e94a701cad4f1" providerId="LiveId" clId="{3B4AB484-C817-4744-A109-ED0B61801477}" dt="2023-05-15T13:32:52.047" v="542" actId="1076"/>
          <ac:cxnSpMkLst>
            <pc:docMk/>
            <pc:sldMk cId="1450169789" sldId="273"/>
            <ac:cxnSpMk id="132" creationId="{1EA3A2AB-90A6-76F8-A3BC-8DC213F0B9EE}"/>
          </ac:cxnSpMkLst>
        </pc:cxnChg>
        <pc:cxnChg chg="ord">
          <ac:chgData name="Peter Nguyen Duc" userId="781e94a701cad4f1" providerId="LiveId" clId="{3B4AB484-C817-4744-A109-ED0B61801477}" dt="2023-05-15T13:31:49.414" v="521" actId="167"/>
          <ac:cxnSpMkLst>
            <pc:docMk/>
            <pc:sldMk cId="1450169789" sldId="273"/>
            <ac:cxnSpMk id="133" creationId="{4FDC0BD6-CABE-45DD-B4D7-0B97A91792D2}"/>
          </ac:cxnSpMkLst>
        </pc:cxnChg>
        <pc:cxnChg chg="ord">
          <ac:chgData name="Peter Nguyen Duc" userId="781e94a701cad4f1" providerId="LiveId" clId="{3B4AB484-C817-4744-A109-ED0B61801477}" dt="2023-05-15T13:32:03.506" v="525" actId="166"/>
          <ac:cxnSpMkLst>
            <pc:docMk/>
            <pc:sldMk cId="1450169789" sldId="273"/>
            <ac:cxnSpMk id="134" creationId="{06F21512-35F4-94DC-A6B0-BC33FEEFA821}"/>
          </ac:cxnSpMkLst>
        </pc:cxnChg>
        <pc:cxnChg chg="ord">
          <ac:chgData name="Peter Nguyen Duc" userId="781e94a701cad4f1" providerId="LiveId" clId="{3B4AB484-C817-4744-A109-ED0B61801477}" dt="2023-05-15T13:32:18.564" v="531" actId="167"/>
          <ac:cxnSpMkLst>
            <pc:docMk/>
            <pc:sldMk cId="1450169789" sldId="273"/>
            <ac:cxnSpMk id="143" creationId="{B5153722-A052-758B-334E-4131B5209BE5}"/>
          </ac:cxnSpMkLst>
        </pc:cxnChg>
        <pc:cxnChg chg="ord">
          <ac:chgData name="Peter Nguyen Duc" userId="781e94a701cad4f1" providerId="LiveId" clId="{3B4AB484-C817-4744-A109-ED0B61801477}" dt="2023-05-15T13:32:20.473" v="532" actId="167"/>
          <ac:cxnSpMkLst>
            <pc:docMk/>
            <pc:sldMk cId="1450169789" sldId="273"/>
            <ac:cxnSpMk id="144" creationId="{E04CC758-43CF-BD8C-73AB-CC8B52C078EC}"/>
          </ac:cxnSpMkLst>
        </pc:cxnChg>
        <pc:cxnChg chg="del">
          <ac:chgData name="Peter Nguyen Duc" userId="781e94a701cad4f1" providerId="LiveId" clId="{3B4AB484-C817-4744-A109-ED0B61801477}" dt="2023-05-15T13:28:43.459" v="469" actId="478"/>
          <ac:cxnSpMkLst>
            <pc:docMk/>
            <pc:sldMk cId="1450169789" sldId="273"/>
            <ac:cxnSpMk id="248" creationId="{F97517D8-C265-F1CA-9ADE-AD03DFAEC872}"/>
          </ac:cxnSpMkLst>
        </pc:cxnChg>
        <pc:cxnChg chg="del">
          <ac:chgData name="Peter Nguyen Duc" userId="781e94a701cad4f1" providerId="LiveId" clId="{3B4AB484-C817-4744-A109-ED0B61801477}" dt="2023-05-15T13:28:42.532" v="468" actId="478"/>
          <ac:cxnSpMkLst>
            <pc:docMk/>
            <pc:sldMk cId="1450169789" sldId="273"/>
            <ac:cxnSpMk id="264" creationId="{57AB3F30-2452-A939-511E-0DC213ACE2E2}"/>
          </ac:cxnSpMkLst>
        </pc:cxnChg>
        <pc:cxnChg chg="del">
          <ac:chgData name="Peter Nguyen Duc" userId="781e94a701cad4f1" providerId="LiveId" clId="{3B4AB484-C817-4744-A109-ED0B61801477}" dt="2023-05-15T13:28:49.373" v="473" actId="478"/>
          <ac:cxnSpMkLst>
            <pc:docMk/>
            <pc:sldMk cId="1450169789" sldId="273"/>
            <ac:cxnSpMk id="267" creationId="{00A62DF9-7D77-20AD-AF39-2B42C633B733}"/>
          </ac:cxnSpMkLst>
        </pc:cxnChg>
        <pc:cxnChg chg="del">
          <ac:chgData name="Peter Nguyen Duc" userId="781e94a701cad4f1" providerId="LiveId" clId="{3B4AB484-C817-4744-A109-ED0B61801477}" dt="2023-05-15T13:28:39.086" v="464" actId="478"/>
          <ac:cxnSpMkLst>
            <pc:docMk/>
            <pc:sldMk cId="1450169789" sldId="273"/>
            <ac:cxnSpMk id="287" creationId="{A8198BB4-66D2-C697-9517-F3A8717EED66}"/>
          </ac:cxnSpMkLst>
        </pc:cxnChg>
        <pc:cxnChg chg="del">
          <ac:chgData name="Peter Nguyen Duc" userId="781e94a701cad4f1" providerId="LiveId" clId="{3B4AB484-C817-4744-A109-ED0B61801477}" dt="2023-05-15T13:28:40.744" v="466" actId="478"/>
          <ac:cxnSpMkLst>
            <pc:docMk/>
            <pc:sldMk cId="1450169789" sldId="273"/>
            <ac:cxnSpMk id="294" creationId="{53E50562-C8ED-FD2B-7B78-F6A7B3CD9C18}"/>
          </ac:cxnSpMkLst>
        </pc:cxnChg>
        <pc:cxnChg chg="del">
          <ac:chgData name="Peter Nguyen Duc" userId="781e94a701cad4f1" providerId="LiveId" clId="{3B4AB484-C817-4744-A109-ED0B61801477}" dt="2023-05-15T13:28:29.991" v="460" actId="478"/>
          <ac:cxnSpMkLst>
            <pc:docMk/>
            <pc:sldMk cId="1450169789" sldId="273"/>
            <ac:cxnSpMk id="300" creationId="{5B84EBC7-7BB3-AFB2-35F8-884B34C552C4}"/>
          </ac:cxnSpMkLst>
        </pc:cxnChg>
      </pc:sldChg>
      <pc:sldChg chg="addSp delSp modSp new mod">
        <pc:chgData name="Peter Nguyen Duc" userId="781e94a701cad4f1" providerId="LiveId" clId="{3B4AB484-C817-4744-A109-ED0B61801477}" dt="2023-05-15T14:32:10.848" v="1691" actId="1076"/>
        <pc:sldMkLst>
          <pc:docMk/>
          <pc:sldMk cId="617709405" sldId="274"/>
        </pc:sldMkLst>
        <pc:spChg chg="del">
          <ac:chgData name="Peter Nguyen Duc" userId="781e94a701cad4f1" providerId="LiveId" clId="{3B4AB484-C817-4744-A109-ED0B61801477}" dt="2023-05-15T14:01:37.110" v="668" actId="478"/>
          <ac:spMkLst>
            <pc:docMk/>
            <pc:sldMk cId="617709405" sldId="274"/>
            <ac:spMk id="2" creationId="{C6A64B12-D88A-C67A-4E0A-F3CDEE2E0177}"/>
          </ac:spMkLst>
        </pc:spChg>
        <pc:spChg chg="del">
          <ac:chgData name="Peter Nguyen Duc" userId="781e94a701cad4f1" providerId="LiveId" clId="{3B4AB484-C817-4744-A109-ED0B61801477}" dt="2023-05-15T14:01:40.745" v="669" actId="478"/>
          <ac:spMkLst>
            <pc:docMk/>
            <pc:sldMk cId="617709405" sldId="274"/>
            <ac:spMk id="3" creationId="{1A9D1F5E-29EF-5D27-DA77-7FA9AAE8A20D}"/>
          </ac:spMkLst>
        </pc:spChg>
        <pc:spChg chg="add del mod">
          <ac:chgData name="Peter Nguyen Duc" userId="781e94a701cad4f1" providerId="LiveId" clId="{3B4AB484-C817-4744-A109-ED0B61801477}" dt="2023-05-15T14:03:38.800" v="759" actId="478"/>
          <ac:spMkLst>
            <pc:docMk/>
            <pc:sldMk cId="617709405" sldId="274"/>
            <ac:spMk id="4" creationId="{E9A82C85-45A1-9CD5-2951-447634BCA1C4}"/>
          </ac:spMkLst>
        </pc:spChg>
        <pc:spChg chg="add del mod ord">
          <ac:chgData name="Peter Nguyen Duc" userId="781e94a701cad4f1" providerId="LiveId" clId="{3B4AB484-C817-4744-A109-ED0B61801477}" dt="2023-05-15T14:09:54.978" v="1193" actId="21"/>
          <ac:spMkLst>
            <pc:docMk/>
            <pc:sldMk cId="617709405" sldId="274"/>
            <ac:spMk id="5" creationId="{25170915-A910-3F47-9804-F928ED11F8B6}"/>
          </ac:spMkLst>
        </pc:spChg>
        <pc:spChg chg="add mod">
          <ac:chgData name="Peter Nguyen Duc" userId="781e94a701cad4f1" providerId="LiveId" clId="{3B4AB484-C817-4744-A109-ED0B61801477}" dt="2023-05-15T14:24:05.080" v="1349" actId="20577"/>
          <ac:spMkLst>
            <pc:docMk/>
            <pc:sldMk cId="617709405" sldId="274"/>
            <ac:spMk id="6" creationId="{AC1187B4-1E00-CE92-8EA7-9C2AA4595B93}"/>
          </ac:spMkLst>
        </pc:spChg>
        <pc:spChg chg="add mod">
          <ac:chgData name="Peter Nguyen Duc" userId="781e94a701cad4f1" providerId="LiveId" clId="{3B4AB484-C817-4744-A109-ED0B61801477}" dt="2023-05-15T14:29:57.571" v="1599" actId="1076"/>
          <ac:spMkLst>
            <pc:docMk/>
            <pc:sldMk cId="617709405" sldId="274"/>
            <ac:spMk id="7" creationId="{82788837-E9E0-0D3A-0901-7F2161B1C231}"/>
          </ac:spMkLst>
        </pc:spChg>
        <pc:spChg chg="add del mod">
          <ac:chgData name="Peter Nguyen Duc" userId="781e94a701cad4f1" providerId="LiveId" clId="{3B4AB484-C817-4744-A109-ED0B61801477}" dt="2023-05-15T14:03:35.587" v="754" actId="478"/>
          <ac:spMkLst>
            <pc:docMk/>
            <pc:sldMk cId="617709405" sldId="274"/>
            <ac:spMk id="8" creationId="{0D8A9D68-5E0D-FC5C-F5CC-2289623BBE17}"/>
          </ac:spMkLst>
        </pc:spChg>
        <pc:spChg chg="add del mod">
          <ac:chgData name="Peter Nguyen Duc" userId="781e94a701cad4f1" providerId="LiveId" clId="{3B4AB484-C817-4744-A109-ED0B61801477}" dt="2023-05-15T14:03:36.808" v="756" actId="478"/>
          <ac:spMkLst>
            <pc:docMk/>
            <pc:sldMk cId="617709405" sldId="274"/>
            <ac:spMk id="9" creationId="{35F9D5F3-F901-3CEA-AF82-2C8ACD280DE4}"/>
          </ac:spMkLst>
        </pc:spChg>
        <pc:spChg chg="add mod">
          <ac:chgData name="Peter Nguyen Duc" userId="781e94a701cad4f1" providerId="LiveId" clId="{3B4AB484-C817-4744-A109-ED0B61801477}" dt="2023-05-15T14:10:56.487" v="1214" actId="1076"/>
          <ac:spMkLst>
            <pc:docMk/>
            <pc:sldMk cId="617709405" sldId="274"/>
            <ac:spMk id="12" creationId="{99008371-14A5-C8DF-9846-3542E4F29E2E}"/>
          </ac:spMkLst>
        </pc:spChg>
        <pc:spChg chg="add mod">
          <ac:chgData name="Peter Nguyen Duc" userId="781e94a701cad4f1" providerId="LiveId" clId="{3B4AB484-C817-4744-A109-ED0B61801477}" dt="2023-05-15T14:32:10.848" v="1691" actId="1076"/>
          <ac:spMkLst>
            <pc:docMk/>
            <pc:sldMk cId="617709405" sldId="274"/>
            <ac:spMk id="15" creationId="{6BA239DB-F5AB-44C5-E499-9FB423E09EA7}"/>
          </ac:spMkLst>
        </pc:spChg>
        <pc:spChg chg="add del mod">
          <ac:chgData name="Peter Nguyen Duc" userId="781e94a701cad4f1" providerId="LiveId" clId="{3B4AB484-C817-4744-A109-ED0B61801477}" dt="2023-05-15T14:03:41.271" v="763" actId="478"/>
          <ac:spMkLst>
            <pc:docMk/>
            <pc:sldMk cId="617709405" sldId="274"/>
            <ac:spMk id="16" creationId="{C1AF1C85-4603-A957-BF0A-C70EC7BC42D2}"/>
          </ac:spMkLst>
        </pc:spChg>
        <pc:spChg chg="add del mod">
          <ac:chgData name="Peter Nguyen Duc" userId="781e94a701cad4f1" providerId="LiveId" clId="{3B4AB484-C817-4744-A109-ED0B61801477}" dt="2023-05-15T14:03:42.041" v="764" actId="478"/>
          <ac:spMkLst>
            <pc:docMk/>
            <pc:sldMk cId="617709405" sldId="274"/>
            <ac:spMk id="18" creationId="{99788E07-DCE3-1DE4-6094-5D681BE5E10F}"/>
          </ac:spMkLst>
        </pc:spChg>
        <pc:spChg chg="add del mod">
          <ac:chgData name="Peter Nguyen Duc" userId="781e94a701cad4f1" providerId="LiveId" clId="{3B4AB484-C817-4744-A109-ED0B61801477}" dt="2023-05-15T14:04:32.687" v="817" actId="478"/>
          <ac:spMkLst>
            <pc:docMk/>
            <pc:sldMk cId="617709405" sldId="274"/>
            <ac:spMk id="23" creationId="{1D77960E-CBC7-5BD0-8F96-8C27F2CE7D2F}"/>
          </ac:spMkLst>
        </pc:spChg>
        <pc:spChg chg="add del mod">
          <ac:chgData name="Peter Nguyen Duc" userId="781e94a701cad4f1" providerId="LiveId" clId="{3B4AB484-C817-4744-A109-ED0B61801477}" dt="2023-05-15T14:04:36.062" v="821" actId="478"/>
          <ac:spMkLst>
            <pc:docMk/>
            <pc:sldMk cId="617709405" sldId="274"/>
            <ac:spMk id="24" creationId="{80D86353-4493-D783-4BBB-61F47901B34D}"/>
          </ac:spMkLst>
        </pc:spChg>
        <pc:spChg chg="add mod">
          <ac:chgData name="Peter Nguyen Duc" userId="781e94a701cad4f1" providerId="LiveId" clId="{3B4AB484-C817-4744-A109-ED0B61801477}" dt="2023-05-15T14:14:46.413" v="1322" actId="1076"/>
          <ac:spMkLst>
            <pc:docMk/>
            <pc:sldMk cId="617709405" sldId="274"/>
            <ac:spMk id="27" creationId="{F16C1993-127A-DF12-8B40-A3B61F36B609}"/>
          </ac:spMkLst>
        </pc:spChg>
        <pc:spChg chg="add del mod">
          <ac:chgData name="Peter Nguyen Duc" userId="781e94a701cad4f1" providerId="LiveId" clId="{3B4AB484-C817-4744-A109-ED0B61801477}" dt="2023-05-15T14:05:07.090" v="873" actId="478"/>
          <ac:spMkLst>
            <pc:docMk/>
            <pc:sldMk cId="617709405" sldId="274"/>
            <ac:spMk id="29" creationId="{4FDE271E-EE6A-38EC-4711-7B6A8FE4BBD5}"/>
          </ac:spMkLst>
        </pc:spChg>
        <pc:spChg chg="add mod">
          <ac:chgData name="Peter Nguyen Duc" userId="781e94a701cad4f1" providerId="LiveId" clId="{3B4AB484-C817-4744-A109-ED0B61801477}" dt="2023-05-15T14:28:19.630" v="1487" actId="1076"/>
          <ac:spMkLst>
            <pc:docMk/>
            <pc:sldMk cId="617709405" sldId="274"/>
            <ac:spMk id="33" creationId="{14A841F7-2B32-2DD3-4981-6042AF8B3CD0}"/>
          </ac:spMkLst>
        </pc:spChg>
        <pc:spChg chg="add del mod">
          <ac:chgData name="Peter Nguyen Duc" userId="781e94a701cad4f1" providerId="LiveId" clId="{3B4AB484-C817-4744-A109-ED0B61801477}" dt="2023-05-15T14:31:42.362" v="1683" actId="478"/>
          <ac:spMkLst>
            <pc:docMk/>
            <pc:sldMk cId="617709405" sldId="274"/>
            <ac:spMk id="37" creationId="{1907E73F-BE45-36BF-9CE1-48D2E08BD07C}"/>
          </ac:spMkLst>
        </pc:spChg>
        <pc:spChg chg="add del mod">
          <ac:chgData name="Peter Nguyen Duc" userId="781e94a701cad4f1" providerId="LiveId" clId="{3B4AB484-C817-4744-A109-ED0B61801477}" dt="2023-05-15T14:27:46.735" v="1481" actId="478"/>
          <ac:spMkLst>
            <pc:docMk/>
            <pc:sldMk cId="617709405" sldId="274"/>
            <ac:spMk id="38" creationId="{8692AE22-0014-6726-E5B6-99F703191460}"/>
          </ac:spMkLst>
        </pc:spChg>
        <pc:spChg chg="add mod ord">
          <ac:chgData name="Peter Nguyen Duc" userId="781e94a701cad4f1" providerId="LiveId" clId="{3B4AB484-C817-4744-A109-ED0B61801477}" dt="2023-05-15T14:31:46.361" v="1686" actId="1076"/>
          <ac:spMkLst>
            <pc:docMk/>
            <pc:sldMk cId="617709405" sldId="274"/>
            <ac:spMk id="49" creationId="{7A3571D6-D191-D40C-6617-8973AEAFD136}"/>
          </ac:spMkLst>
        </pc:spChg>
        <pc:spChg chg="add mod">
          <ac:chgData name="Peter Nguyen Duc" userId="781e94a701cad4f1" providerId="LiveId" clId="{3B4AB484-C817-4744-A109-ED0B61801477}" dt="2023-05-15T14:27:27.837" v="1471" actId="1076"/>
          <ac:spMkLst>
            <pc:docMk/>
            <pc:sldMk cId="617709405" sldId="274"/>
            <ac:spMk id="66" creationId="{971216C5-1B75-6B89-DF42-FD1E44265E30}"/>
          </ac:spMkLst>
        </pc:spChg>
        <pc:spChg chg="add mod">
          <ac:chgData name="Peter Nguyen Duc" userId="781e94a701cad4f1" providerId="LiveId" clId="{3B4AB484-C817-4744-A109-ED0B61801477}" dt="2023-05-15T14:31:46.078" v="1685" actId="1076"/>
          <ac:spMkLst>
            <pc:docMk/>
            <pc:sldMk cId="617709405" sldId="274"/>
            <ac:spMk id="80" creationId="{4BD1FD71-49BE-88F3-F1D8-F0EC41347561}"/>
          </ac:spMkLst>
        </pc:spChg>
        <pc:cxnChg chg="add del mod">
          <ac:chgData name="Peter Nguyen Duc" userId="781e94a701cad4f1" providerId="LiveId" clId="{3B4AB484-C817-4744-A109-ED0B61801477}" dt="2023-05-15T14:03:36.228" v="755" actId="478"/>
          <ac:cxnSpMkLst>
            <pc:docMk/>
            <pc:sldMk cId="617709405" sldId="274"/>
            <ac:cxnSpMk id="10" creationId="{28333C2B-4D5D-EF6A-E0BF-DE55C9C22F94}"/>
          </ac:cxnSpMkLst>
        </pc:cxnChg>
        <pc:cxnChg chg="add del mod">
          <ac:chgData name="Peter Nguyen Duc" userId="781e94a701cad4f1" providerId="LiveId" clId="{3B4AB484-C817-4744-A109-ED0B61801477}" dt="2023-05-15T14:03:37.403" v="757" actId="478"/>
          <ac:cxnSpMkLst>
            <pc:docMk/>
            <pc:sldMk cId="617709405" sldId="274"/>
            <ac:cxnSpMk id="11" creationId="{C0326BC9-D82C-1088-64B4-84FEB946CD5A}"/>
          </ac:cxnSpMkLst>
        </pc:cxnChg>
        <pc:cxnChg chg="add mod">
          <ac:chgData name="Peter Nguyen Duc" userId="781e94a701cad4f1" providerId="LiveId" clId="{3B4AB484-C817-4744-A109-ED0B61801477}" dt="2023-05-15T14:10:54.322" v="1213" actId="1076"/>
          <ac:cxnSpMkLst>
            <pc:docMk/>
            <pc:sldMk cId="617709405" sldId="274"/>
            <ac:cxnSpMk id="13" creationId="{C7ECA6E2-D658-EEC5-63D6-70296738443E}"/>
          </ac:cxnSpMkLst>
        </pc:cxnChg>
        <pc:cxnChg chg="add mod">
          <ac:chgData name="Peter Nguyen Duc" userId="781e94a701cad4f1" providerId="LiveId" clId="{3B4AB484-C817-4744-A109-ED0B61801477}" dt="2023-05-15T14:32:10.848" v="1691" actId="1076"/>
          <ac:cxnSpMkLst>
            <pc:docMk/>
            <pc:sldMk cId="617709405" sldId="274"/>
            <ac:cxnSpMk id="14" creationId="{957D8583-4676-2D8D-476E-81F91BEA9E8D}"/>
          </ac:cxnSpMkLst>
        </pc:cxnChg>
        <pc:cxnChg chg="add del mod">
          <ac:chgData name="Peter Nguyen Duc" userId="781e94a701cad4f1" providerId="LiveId" clId="{3B4AB484-C817-4744-A109-ED0B61801477}" dt="2023-05-15T14:03:39.972" v="761" actId="478"/>
          <ac:cxnSpMkLst>
            <pc:docMk/>
            <pc:sldMk cId="617709405" sldId="274"/>
            <ac:cxnSpMk id="17" creationId="{FC7F02AD-CBBB-EE6D-5C78-C5317C4B7720}"/>
          </ac:cxnSpMkLst>
        </pc:cxnChg>
        <pc:cxnChg chg="add del mod">
          <ac:chgData name="Peter Nguyen Duc" userId="781e94a701cad4f1" providerId="LiveId" clId="{3B4AB484-C817-4744-A109-ED0B61801477}" dt="2023-05-15T14:03:37.935" v="758" actId="478"/>
          <ac:cxnSpMkLst>
            <pc:docMk/>
            <pc:sldMk cId="617709405" sldId="274"/>
            <ac:cxnSpMk id="19" creationId="{080E5185-59A2-2513-A758-955AF55280C0}"/>
          </ac:cxnSpMkLst>
        </pc:cxnChg>
        <pc:cxnChg chg="add mod">
          <ac:chgData name="Peter Nguyen Duc" userId="781e94a701cad4f1" providerId="LiveId" clId="{3B4AB484-C817-4744-A109-ED0B61801477}" dt="2023-05-15T14:29:57.571" v="1599" actId="1076"/>
          <ac:cxnSpMkLst>
            <pc:docMk/>
            <pc:sldMk cId="617709405" sldId="274"/>
            <ac:cxnSpMk id="25" creationId="{FA55AEFB-DD97-6ED9-E91D-B306C334C021}"/>
          </ac:cxnSpMkLst>
        </pc:cxnChg>
        <pc:cxnChg chg="add del mod">
          <ac:chgData name="Peter Nguyen Duc" userId="781e94a701cad4f1" providerId="LiveId" clId="{3B4AB484-C817-4744-A109-ED0B61801477}" dt="2023-05-15T14:04:36.660" v="822" actId="478"/>
          <ac:cxnSpMkLst>
            <pc:docMk/>
            <pc:sldMk cId="617709405" sldId="274"/>
            <ac:cxnSpMk id="26" creationId="{B502EE25-67FE-91AA-E092-7DCE0C584D41}"/>
          </ac:cxnSpMkLst>
        </pc:cxnChg>
        <pc:cxnChg chg="add mod">
          <ac:chgData name="Peter Nguyen Duc" userId="781e94a701cad4f1" providerId="LiveId" clId="{3B4AB484-C817-4744-A109-ED0B61801477}" dt="2023-05-15T14:27:32.920" v="1473" actId="1076"/>
          <ac:cxnSpMkLst>
            <pc:docMk/>
            <pc:sldMk cId="617709405" sldId="274"/>
            <ac:cxnSpMk id="28" creationId="{7FEC6980-77DB-438E-816F-FDD169802C19}"/>
          </ac:cxnSpMkLst>
        </pc:cxnChg>
        <pc:cxnChg chg="add del mod">
          <ac:chgData name="Peter Nguyen Duc" userId="781e94a701cad4f1" providerId="LiveId" clId="{3B4AB484-C817-4744-A109-ED0B61801477}" dt="2023-05-15T14:05:06.369" v="871" actId="478"/>
          <ac:cxnSpMkLst>
            <pc:docMk/>
            <pc:sldMk cId="617709405" sldId="274"/>
            <ac:cxnSpMk id="30" creationId="{9B7B29FC-5A8B-CADF-8501-571D075E9A8A}"/>
          </ac:cxnSpMkLst>
        </pc:cxnChg>
        <pc:cxnChg chg="add del mod">
          <ac:chgData name="Peter Nguyen Duc" userId="781e94a701cad4f1" providerId="LiveId" clId="{3B4AB484-C817-4744-A109-ED0B61801477}" dt="2023-05-15T14:09:51.477" v="1190" actId="478"/>
          <ac:cxnSpMkLst>
            <pc:docMk/>
            <pc:sldMk cId="617709405" sldId="274"/>
            <ac:cxnSpMk id="45" creationId="{202FD09B-52B8-5282-BBA6-646E19FF9E6D}"/>
          </ac:cxnSpMkLst>
        </pc:cxnChg>
        <pc:cxnChg chg="add mod">
          <ac:chgData name="Peter Nguyen Duc" userId="781e94a701cad4f1" providerId="LiveId" clId="{3B4AB484-C817-4744-A109-ED0B61801477}" dt="2023-05-15T14:30:39.968" v="1609" actId="14100"/>
          <ac:cxnSpMkLst>
            <pc:docMk/>
            <pc:sldMk cId="617709405" sldId="274"/>
            <ac:cxnSpMk id="67" creationId="{7ABE1CFC-1E86-250C-7C2D-F6E28F1F71F2}"/>
          </ac:cxnSpMkLst>
        </pc:cxnChg>
        <pc:cxnChg chg="add del mod">
          <ac:chgData name="Peter Nguyen Duc" userId="781e94a701cad4f1" providerId="LiveId" clId="{3B4AB484-C817-4744-A109-ED0B61801477}" dt="2023-05-15T14:27:41.084" v="1478"/>
          <ac:cxnSpMkLst>
            <pc:docMk/>
            <pc:sldMk cId="617709405" sldId="274"/>
            <ac:cxnSpMk id="69" creationId="{1B8B0EFE-24FF-020C-65E7-28D56E9B74A1}"/>
          </ac:cxnSpMkLst>
        </pc:cxnChg>
        <pc:cxnChg chg="add mod ord">
          <ac:chgData name="Peter Nguyen Duc" userId="781e94a701cad4f1" providerId="LiveId" clId="{3B4AB484-C817-4744-A109-ED0B61801477}" dt="2023-05-15T14:32:02.173" v="1688" actId="14100"/>
          <ac:cxnSpMkLst>
            <pc:docMk/>
            <pc:sldMk cId="617709405" sldId="274"/>
            <ac:cxnSpMk id="71" creationId="{6FA954D3-456C-64AF-DF93-D73FD68990CD}"/>
          </ac:cxnSpMkLst>
        </pc:cxnChg>
        <pc:cxnChg chg="add mod">
          <ac:chgData name="Peter Nguyen Duc" userId="781e94a701cad4f1" providerId="LiveId" clId="{3B4AB484-C817-4744-A109-ED0B61801477}" dt="2023-05-15T14:30:56.920" v="1614" actId="14100"/>
          <ac:cxnSpMkLst>
            <pc:docMk/>
            <pc:sldMk cId="617709405" sldId="274"/>
            <ac:cxnSpMk id="73" creationId="{C510F8A5-4E6A-8D45-EF6B-DC780E693409}"/>
          </ac:cxnSpMkLst>
        </pc:cxnChg>
        <pc:cxnChg chg="add del">
          <ac:chgData name="Peter Nguyen Duc" userId="781e94a701cad4f1" providerId="LiveId" clId="{3B4AB484-C817-4744-A109-ED0B61801477}" dt="2023-05-15T14:28:34.662" v="1491" actId="11529"/>
          <ac:cxnSpMkLst>
            <pc:docMk/>
            <pc:sldMk cId="617709405" sldId="274"/>
            <ac:cxnSpMk id="77" creationId="{F420AEE9-D863-5238-69FC-A52F96B67A5C}"/>
          </ac:cxnSpMkLst>
        </pc:cxnChg>
        <pc:cxnChg chg="add mod">
          <ac:chgData name="Peter Nguyen Duc" userId="781e94a701cad4f1" providerId="LiveId" clId="{3B4AB484-C817-4744-A109-ED0B61801477}" dt="2023-05-15T14:31:19.296" v="1622" actId="14100"/>
          <ac:cxnSpMkLst>
            <pc:docMk/>
            <pc:sldMk cId="617709405" sldId="274"/>
            <ac:cxnSpMk id="79" creationId="{DA6C2F09-2A92-C074-192B-9D586F584D0B}"/>
          </ac:cxnSpMkLst>
        </pc:cxnChg>
        <pc:cxnChg chg="add del mod">
          <ac:chgData name="Peter Nguyen Duc" userId="781e94a701cad4f1" providerId="LiveId" clId="{3B4AB484-C817-4744-A109-ED0B61801477}" dt="2023-05-15T14:29:24.495" v="1582"/>
          <ac:cxnSpMkLst>
            <pc:docMk/>
            <pc:sldMk cId="617709405" sldId="274"/>
            <ac:cxnSpMk id="81" creationId="{B089FF1C-8FD6-BC2B-4B1E-2EDE03C32DDF}"/>
          </ac:cxnSpMkLst>
        </pc:cxnChg>
        <pc:cxnChg chg="add del mod">
          <ac:chgData name="Peter Nguyen Duc" userId="781e94a701cad4f1" providerId="LiveId" clId="{3B4AB484-C817-4744-A109-ED0B61801477}" dt="2023-05-15T14:29:32.082" v="1590" actId="478"/>
          <ac:cxnSpMkLst>
            <pc:docMk/>
            <pc:sldMk cId="617709405" sldId="274"/>
            <ac:cxnSpMk id="82" creationId="{5A47F3B9-E08B-B145-A3BE-3A47F5486145}"/>
          </ac:cxnSpMkLst>
        </pc:cxnChg>
        <pc:cxnChg chg="add del mod">
          <ac:chgData name="Peter Nguyen Duc" userId="781e94a701cad4f1" providerId="LiveId" clId="{3B4AB484-C817-4744-A109-ED0B61801477}" dt="2023-05-15T14:30:26.792" v="1608" actId="478"/>
          <ac:cxnSpMkLst>
            <pc:docMk/>
            <pc:sldMk cId="617709405" sldId="274"/>
            <ac:cxnSpMk id="85" creationId="{F3F5E677-51E4-EBE4-2E9C-0852317C091B}"/>
          </ac:cxnSpMkLst>
        </pc:cxnChg>
        <pc:cxnChg chg="add del mod">
          <ac:chgData name="Peter Nguyen Duc" userId="781e94a701cad4f1" providerId="LiveId" clId="{3B4AB484-C817-4744-A109-ED0B61801477}" dt="2023-05-15T14:30:25.562" v="1606" actId="478"/>
          <ac:cxnSpMkLst>
            <pc:docMk/>
            <pc:sldMk cId="617709405" sldId="274"/>
            <ac:cxnSpMk id="87" creationId="{1EFE203E-23A0-4C0A-135D-08C9886C6B4C}"/>
          </ac:cxnSpMkLst>
        </pc:cxnChg>
        <pc:cxnChg chg="add del mod">
          <ac:chgData name="Peter Nguyen Duc" userId="781e94a701cad4f1" providerId="LiveId" clId="{3B4AB484-C817-4744-A109-ED0B61801477}" dt="2023-05-15T14:30:26.271" v="1607" actId="478"/>
          <ac:cxnSpMkLst>
            <pc:docMk/>
            <pc:sldMk cId="617709405" sldId="274"/>
            <ac:cxnSpMk id="89" creationId="{11D09415-CC36-B8DB-7BD3-1227BD8C8042}"/>
          </ac:cxnSpMkLst>
        </pc:cxnChg>
        <pc:cxnChg chg="add mod ord">
          <ac:chgData name="Peter Nguyen Duc" userId="781e94a701cad4f1" providerId="LiveId" clId="{3B4AB484-C817-4744-A109-ED0B61801477}" dt="2023-05-15T14:31:11.624" v="1620" actId="14100"/>
          <ac:cxnSpMkLst>
            <pc:docMk/>
            <pc:sldMk cId="617709405" sldId="274"/>
            <ac:cxnSpMk id="96" creationId="{17463850-4234-882C-74EC-EAF22F861EB1}"/>
          </ac:cxnSpMkLst>
        </pc:cxnChg>
      </pc:sldChg>
    </pc:docChg>
  </pc:docChgLst>
  <pc:docChgLst>
    <pc:chgData name="Peter Nguyen Duc" userId="781e94a701cad4f1" providerId="LiveId" clId="{E037B7AB-86C5-4248-92DB-D27B3B061141}"/>
    <pc:docChg chg="undo custSel addSld modSld">
      <pc:chgData name="Peter Nguyen Duc" userId="781e94a701cad4f1" providerId="LiveId" clId="{E037B7AB-86C5-4248-92DB-D27B3B061141}" dt="2023-05-16T12:58:24.050" v="1443" actId="20577"/>
      <pc:docMkLst>
        <pc:docMk/>
      </pc:docMkLst>
      <pc:sldChg chg="modSp mod">
        <pc:chgData name="Peter Nguyen Duc" userId="781e94a701cad4f1" providerId="LiveId" clId="{E037B7AB-86C5-4248-92DB-D27B3B061141}" dt="2023-05-16T11:18:38.366" v="1361" actId="1076"/>
        <pc:sldMkLst>
          <pc:docMk/>
          <pc:sldMk cId="4168832926" sldId="267"/>
        </pc:sldMkLst>
        <pc:spChg chg="mod">
          <ac:chgData name="Peter Nguyen Duc" userId="781e94a701cad4f1" providerId="LiveId" clId="{E037B7AB-86C5-4248-92DB-D27B3B061141}" dt="2023-05-16T11:18:38.366" v="1361" actId="1076"/>
          <ac:spMkLst>
            <pc:docMk/>
            <pc:sldMk cId="4168832926" sldId="267"/>
            <ac:spMk id="16" creationId="{6B1B36E5-1318-2C48-6C1A-F764D35E3CD6}"/>
          </ac:spMkLst>
        </pc:spChg>
        <pc:cxnChg chg="mod">
          <ac:chgData name="Peter Nguyen Duc" userId="781e94a701cad4f1" providerId="LiveId" clId="{E037B7AB-86C5-4248-92DB-D27B3B061141}" dt="2023-05-16T11:18:36.195" v="1360" actId="14100"/>
          <ac:cxnSpMkLst>
            <pc:docMk/>
            <pc:sldMk cId="4168832926" sldId="267"/>
            <ac:cxnSpMk id="19" creationId="{9496F3B9-9B9D-97A0-2FD3-4CF9622B5C1F}"/>
          </ac:cxnSpMkLst>
        </pc:cxnChg>
      </pc:sldChg>
      <pc:sldChg chg="modSp mod">
        <pc:chgData name="Peter Nguyen Duc" userId="781e94a701cad4f1" providerId="LiveId" clId="{E037B7AB-86C5-4248-92DB-D27B3B061141}" dt="2023-05-16T06:46:34.938" v="5" actId="20577"/>
        <pc:sldMkLst>
          <pc:docMk/>
          <pc:sldMk cId="1542172522" sldId="271"/>
        </pc:sldMkLst>
        <pc:spChg chg="mod">
          <ac:chgData name="Peter Nguyen Duc" userId="781e94a701cad4f1" providerId="LiveId" clId="{E037B7AB-86C5-4248-92DB-D27B3B061141}" dt="2023-05-16T06:46:34.938" v="5" actId="20577"/>
          <ac:spMkLst>
            <pc:docMk/>
            <pc:sldMk cId="1542172522" sldId="271"/>
            <ac:spMk id="275" creationId="{A08CAB05-D9BB-B8EF-79CB-D2AC4EB53AD7}"/>
          </ac:spMkLst>
        </pc:spChg>
        <pc:spChg chg="mod">
          <ac:chgData name="Peter Nguyen Duc" userId="781e94a701cad4f1" providerId="LiveId" clId="{E037B7AB-86C5-4248-92DB-D27B3B061141}" dt="2023-05-16T06:46:09.269" v="1" actId="20577"/>
          <ac:spMkLst>
            <pc:docMk/>
            <pc:sldMk cId="1542172522" sldId="271"/>
            <ac:spMk id="279" creationId="{06595BD7-2FE2-F32C-EC44-4FA21F8EB4EB}"/>
          </ac:spMkLst>
        </pc:spChg>
      </pc:sldChg>
      <pc:sldChg chg="modSp mod">
        <pc:chgData name="Peter Nguyen Duc" userId="781e94a701cad4f1" providerId="LiveId" clId="{E037B7AB-86C5-4248-92DB-D27B3B061141}" dt="2023-05-16T06:55:21.402" v="56" actId="20577"/>
        <pc:sldMkLst>
          <pc:docMk/>
          <pc:sldMk cId="617709405" sldId="274"/>
        </pc:sldMkLst>
        <pc:spChg chg="mod">
          <ac:chgData name="Peter Nguyen Duc" userId="781e94a701cad4f1" providerId="LiveId" clId="{E037B7AB-86C5-4248-92DB-D27B3B061141}" dt="2023-05-16T06:55:21.402" v="56" actId="20577"/>
          <ac:spMkLst>
            <pc:docMk/>
            <pc:sldMk cId="617709405" sldId="274"/>
            <ac:spMk id="27" creationId="{F16C1993-127A-DF12-8B40-A3B61F36B609}"/>
          </ac:spMkLst>
        </pc:spChg>
        <pc:spChg chg="mod">
          <ac:chgData name="Peter Nguyen Duc" userId="781e94a701cad4f1" providerId="LiveId" clId="{E037B7AB-86C5-4248-92DB-D27B3B061141}" dt="2023-05-16T06:55:15.583" v="51" actId="1076"/>
          <ac:spMkLst>
            <pc:docMk/>
            <pc:sldMk cId="617709405" sldId="274"/>
            <ac:spMk id="49" creationId="{7A3571D6-D191-D40C-6617-8973AEAFD136}"/>
          </ac:spMkLst>
        </pc:spChg>
        <pc:cxnChg chg="mod">
          <ac:chgData name="Peter Nguyen Duc" userId="781e94a701cad4f1" providerId="LiveId" clId="{E037B7AB-86C5-4248-92DB-D27B3B061141}" dt="2023-05-16T06:55:15.583" v="51" actId="1076"/>
          <ac:cxnSpMkLst>
            <pc:docMk/>
            <pc:sldMk cId="617709405" sldId="274"/>
            <ac:cxnSpMk id="14" creationId="{957D8583-4676-2D8D-476E-81F91BEA9E8D}"/>
          </ac:cxnSpMkLst>
        </pc:cxnChg>
      </pc:sldChg>
      <pc:sldChg chg="addSp delSp modSp new mod">
        <pc:chgData name="Peter Nguyen Duc" userId="781e94a701cad4f1" providerId="LiveId" clId="{E037B7AB-86C5-4248-92DB-D27B3B061141}" dt="2023-05-16T09:30:19.961" v="1345" actId="1038"/>
        <pc:sldMkLst>
          <pc:docMk/>
          <pc:sldMk cId="674641200" sldId="275"/>
        </pc:sldMkLst>
        <pc:spChg chg="del">
          <ac:chgData name="Peter Nguyen Duc" userId="781e94a701cad4f1" providerId="LiveId" clId="{E037B7AB-86C5-4248-92DB-D27B3B061141}" dt="2023-05-16T07:44:15.729" v="59" actId="478"/>
          <ac:spMkLst>
            <pc:docMk/>
            <pc:sldMk cId="674641200" sldId="275"/>
            <ac:spMk id="2" creationId="{09C43E5B-2979-AD4A-A76D-7804997803DC}"/>
          </ac:spMkLst>
        </pc:spChg>
        <pc:spChg chg="del">
          <ac:chgData name="Peter Nguyen Duc" userId="781e94a701cad4f1" providerId="LiveId" clId="{E037B7AB-86C5-4248-92DB-D27B3B061141}" dt="2023-05-16T07:44:14.905" v="58" actId="478"/>
          <ac:spMkLst>
            <pc:docMk/>
            <pc:sldMk cId="674641200" sldId="275"/>
            <ac:spMk id="3" creationId="{6E7C7A50-668F-3311-10F2-906464BB8252}"/>
          </ac:spMkLst>
        </pc:spChg>
        <pc:spChg chg="add del mod">
          <ac:chgData name="Peter Nguyen Duc" userId="781e94a701cad4f1" providerId="LiveId" clId="{E037B7AB-86C5-4248-92DB-D27B3B061141}" dt="2023-05-16T07:44:21.842" v="62"/>
          <ac:spMkLst>
            <pc:docMk/>
            <pc:sldMk cId="674641200" sldId="275"/>
            <ac:spMk id="4" creationId="{DDA954E2-E8FB-3413-78F5-63FBD303EA11}"/>
          </ac:spMkLst>
        </pc:spChg>
        <pc:spChg chg="add mod ord">
          <ac:chgData name="Peter Nguyen Duc" userId="781e94a701cad4f1" providerId="LiveId" clId="{E037B7AB-86C5-4248-92DB-D27B3B061141}" dt="2023-05-16T08:08:43.519" v="1191" actId="14100"/>
          <ac:spMkLst>
            <pc:docMk/>
            <pc:sldMk cId="674641200" sldId="275"/>
            <ac:spMk id="5" creationId="{7FD3689C-43D3-DCFC-A510-5E48BD893F29}"/>
          </ac:spMkLst>
        </pc:spChg>
        <pc:spChg chg="add mod">
          <ac:chgData name="Peter Nguyen Duc" userId="781e94a701cad4f1" providerId="LiveId" clId="{E037B7AB-86C5-4248-92DB-D27B3B061141}" dt="2023-05-16T09:22:49.809" v="1281" actId="1076"/>
          <ac:spMkLst>
            <pc:docMk/>
            <pc:sldMk cId="674641200" sldId="275"/>
            <ac:spMk id="8" creationId="{F4D42E06-1331-87B2-4E48-08FA09086F20}"/>
          </ac:spMkLst>
        </pc:spChg>
        <pc:spChg chg="add del mod">
          <ac:chgData name="Peter Nguyen Duc" userId="781e94a701cad4f1" providerId="LiveId" clId="{E037B7AB-86C5-4248-92DB-D27B3B061141}" dt="2023-05-16T07:45:04.011" v="115" actId="478"/>
          <ac:spMkLst>
            <pc:docMk/>
            <pc:sldMk cId="674641200" sldId="275"/>
            <ac:spMk id="9" creationId="{BBA1D8C4-5EAE-BA51-C4FA-A62DA91D9053}"/>
          </ac:spMkLst>
        </pc:spChg>
        <pc:spChg chg="add mod">
          <ac:chgData name="Peter Nguyen Duc" userId="781e94a701cad4f1" providerId="LiveId" clId="{E037B7AB-86C5-4248-92DB-D27B3B061141}" dt="2023-05-16T08:11:03.533" v="1241" actId="1076"/>
          <ac:spMkLst>
            <pc:docMk/>
            <pc:sldMk cId="674641200" sldId="275"/>
            <ac:spMk id="10" creationId="{B8F956F3-4AA0-665C-97D3-BE12EA7A2020}"/>
          </ac:spMkLst>
        </pc:spChg>
        <pc:spChg chg="add del mod">
          <ac:chgData name="Peter Nguyen Duc" userId="781e94a701cad4f1" providerId="LiveId" clId="{E037B7AB-86C5-4248-92DB-D27B3B061141}" dt="2023-05-16T07:44:42.734" v="101" actId="478"/>
          <ac:spMkLst>
            <pc:docMk/>
            <pc:sldMk cId="674641200" sldId="275"/>
            <ac:spMk id="13" creationId="{DE25D444-7F95-BEFC-FBD8-F93911C107E7}"/>
          </ac:spMkLst>
        </pc:spChg>
        <pc:spChg chg="add mod">
          <ac:chgData name="Peter Nguyen Duc" userId="781e94a701cad4f1" providerId="LiveId" clId="{E037B7AB-86C5-4248-92DB-D27B3B061141}" dt="2023-05-16T08:11:15.106" v="1243" actId="1076"/>
          <ac:spMkLst>
            <pc:docMk/>
            <pc:sldMk cId="674641200" sldId="275"/>
            <ac:spMk id="15" creationId="{7449544C-0059-B3FD-3AE2-DA86A41BFBFF}"/>
          </ac:spMkLst>
        </pc:spChg>
        <pc:spChg chg="add del mod">
          <ac:chgData name="Peter Nguyen Duc" userId="781e94a701cad4f1" providerId="LiveId" clId="{E037B7AB-86C5-4248-92DB-D27B3B061141}" dt="2023-05-16T07:44:53.930" v="107" actId="478"/>
          <ac:spMkLst>
            <pc:docMk/>
            <pc:sldMk cId="674641200" sldId="275"/>
            <ac:spMk id="17" creationId="{D51D0E00-74AD-E8D8-9E07-126B21D0F2F6}"/>
          </ac:spMkLst>
        </pc:spChg>
        <pc:spChg chg="add del mod">
          <ac:chgData name="Peter Nguyen Duc" userId="781e94a701cad4f1" providerId="LiveId" clId="{E037B7AB-86C5-4248-92DB-D27B3B061141}" dt="2023-05-16T07:45:04.011" v="115" actId="478"/>
          <ac:spMkLst>
            <pc:docMk/>
            <pc:sldMk cId="674641200" sldId="275"/>
            <ac:spMk id="18" creationId="{EC97BB23-DC04-19D7-78D1-DE95B716885D}"/>
          </ac:spMkLst>
        </pc:spChg>
        <pc:spChg chg="add del mod">
          <ac:chgData name="Peter Nguyen Duc" userId="781e94a701cad4f1" providerId="LiveId" clId="{E037B7AB-86C5-4248-92DB-D27B3B061141}" dt="2023-05-16T07:44:53.083" v="106" actId="478"/>
          <ac:spMkLst>
            <pc:docMk/>
            <pc:sldMk cId="674641200" sldId="275"/>
            <ac:spMk id="22" creationId="{5AEC18BA-0CBF-B0A5-2042-93BBFC137A45}"/>
          </ac:spMkLst>
        </pc:spChg>
        <pc:spChg chg="add del mod">
          <ac:chgData name="Peter Nguyen Duc" userId="781e94a701cad4f1" providerId="LiveId" clId="{E037B7AB-86C5-4248-92DB-D27B3B061141}" dt="2023-05-16T07:45:23.873" v="121" actId="767"/>
          <ac:spMkLst>
            <pc:docMk/>
            <pc:sldMk cId="674641200" sldId="275"/>
            <ac:spMk id="23" creationId="{E61BFE3B-4CF8-DFC1-30AE-7B3E34524919}"/>
          </ac:spMkLst>
        </pc:spChg>
        <pc:spChg chg="add del mod">
          <ac:chgData name="Peter Nguyen Duc" userId="781e94a701cad4f1" providerId="LiveId" clId="{E037B7AB-86C5-4248-92DB-D27B3B061141}" dt="2023-05-16T07:46:56.614" v="156" actId="478"/>
          <ac:spMkLst>
            <pc:docMk/>
            <pc:sldMk cId="674641200" sldId="275"/>
            <ac:spMk id="35" creationId="{F387CC7B-9D63-F219-1709-ADC249F9A3F4}"/>
          </ac:spMkLst>
        </pc:spChg>
        <pc:spChg chg="add mod">
          <ac:chgData name="Peter Nguyen Duc" userId="781e94a701cad4f1" providerId="LiveId" clId="{E037B7AB-86C5-4248-92DB-D27B3B061141}" dt="2023-05-16T08:09:16.470" v="1194" actId="1076"/>
          <ac:spMkLst>
            <pc:docMk/>
            <pc:sldMk cId="674641200" sldId="275"/>
            <ac:spMk id="37" creationId="{CACD1128-C9A1-28B4-E3DE-DD2897346A4E}"/>
          </ac:spMkLst>
        </pc:spChg>
        <pc:spChg chg="add mod">
          <ac:chgData name="Peter Nguyen Duc" userId="781e94a701cad4f1" providerId="LiveId" clId="{E037B7AB-86C5-4248-92DB-D27B3B061141}" dt="2023-05-16T09:30:19.961" v="1345" actId="1038"/>
          <ac:spMkLst>
            <pc:docMk/>
            <pc:sldMk cId="674641200" sldId="275"/>
            <ac:spMk id="42" creationId="{8AC36233-FE68-EA7D-780A-792D198BA51A}"/>
          </ac:spMkLst>
        </pc:spChg>
        <pc:spChg chg="add del mod">
          <ac:chgData name="Peter Nguyen Duc" userId="781e94a701cad4f1" providerId="LiveId" clId="{E037B7AB-86C5-4248-92DB-D27B3B061141}" dt="2023-05-16T07:50:30.667" v="343"/>
          <ac:spMkLst>
            <pc:docMk/>
            <pc:sldMk cId="674641200" sldId="275"/>
            <ac:spMk id="44" creationId="{E9DAC2A2-5002-AD47-8E5C-05C49707A59B}"/>
          </ac:spMkLst>
        </pc:spChg>
        <pc:spChg chg="add mod">
          <ac:chgData name="Peter Nguyen Duc" userId="781e94a701cad4f1" providerId="LiveId" clId="{E037B7AB-86C5-4248-92DB-D27B3B061141}" dt="2023-05-16T07:59:20.397" v="773" actId="1076"/>
          <ac:spMkLst>
            <pc:docMk/>
            <pc:sldMk cId="674641200" sldId="275"/>
            <ac:spMk id="45" creationId="{DDF024AC-822B-9C6F-281C-D862B98B5CDA}"/>
          </ac:spMkLst>
        </pc:spChg>
        <pc:spChg chg="add mod">
          <ac:chgData name="Peter Nguyen Duc" userId="781e94a701cad4f1" providerId="LiveId" clId="{E037B7AB-86C5-4248-92DB-D27B3B061141}" dt="2023-05-16T08:08:22.349" v="1188" actId="1035"/>
          <ac:spMkLst>
            <pc:docMk/>
            <pc:sldMk cId="674641200" sldId="275"/>
            <ac:spMk id="46" creationId="{96B297C2-CB52-DC59-7574-FA66E7F44E82}"/>
          </ac:spMkLst>
        </pc:spChg>
        <pc:spChg chg="add mod">
          <ac:chgData name="Peter Nguyen Duc" userId="781e94a701cad4f1" providerId="LiveId" clId="{E037B7AB-86C5-4248-92DB-D27B3B061141}" dt="2023-05-16T08:07:21.881" v="1106" actId="1076"/>
          <ac:spMkLst>
            <pc:docMk/>
            <pc:sldMk cId="674641200" sldId="275"/>
            <ac:spMk id="47" creationId="{CEDF925F-5C2A-A66A-1B71-0354DD02D302}"/>
          </ac:spMkLst>
        </pc:spChg>
        <pc:spChg chg="add mod">
          <ac:chgData name="Peter Nguyen Duc" userId="781e94a701cad4f1" providerId="LiveId" clId="{E037B7AB-86C5-4248-92DB-D27B3B061141}" dt="2023-05-16T08:08:33.214" v="1190" actId="1037"/>
          <ac:spMkLst>
            <pc:docMk/>
            <pc:sldMk cId="674641200" sldId="275"/>
            <ac:spMk id="48" creationId="{CE04F36F-0A31-D6F1-3C0A-869AB8114CF9}"/>
          </ac:spMkLst>
        </pc:spChg>
        <pc:spChg chg="add mod">
          <ac:chgData name="Peter Nguyen Duc" userId="781e94a701cad4f1" providerId="LiveId" clId="{E037B7AB-86C5-4248-92DB-D27B3B061141}" dt="2023-05-16T08:09:16.470" v="1194" actId="1076"/>
          <ac:spMkLst>
            <pc:docMk/>
            <pc:sldMk cId="674641200" sldId="275"/>
            <ac:spMk id="49" creationId="{18D112F3-B73A-4FEC-D3A5-B3694AAA7F83}"/>
          </ac:spMkLst>
        </pc:spChg>
        <pc:spChg chg="add mod">
          <ac:chgData name="Peter Nguyen Duc" userId="781e94a701cad4f1" providerId="LiveId" clId="{E037B7AB-86C5-4248-92DB-D27B3B061141}" dt="2023-05-16T08:09:16.470" v="1194" actId="1076"/>
          <ac:spMkLst>
            <pc:docMk/>
            <pc:sldMk cId="674641200" sldId="275"/>
            <ac:spMk id="50" creationId="{8A3108A7-0B7D-A591-58F8-61E08907B119}"/>
          </ac:spMkLst>
        </pc:spChg>
        <pc:spChg chg="add mod">
          <ac:chgData name="Peter Nguyen Duc" userId="781e94a701cad4f1" providerId="LiveId" clId="{E037B7AB-86C5-4248-92DB-D27B3B061141}" dt="2023-05-16T08:09:16.470" v="1194" actId="1076"/>
          <ac:spMkLst>
            <pc:docMk/>
            <pc:sldMk cId="674641200" sldId="275"/>
            <ac:spMk id="51" creationId="{26B2A14D-A51B-5D65-5FF6-6E324C4337D1}"/>
          </ac:spMkLst>
        </pc:spChg>
        <pc:spChg chg="add mod">
          <ac:chgData name="Peter Nguyen Duc" userId="781e94a701cad4f1" providerId="LiveId" clId="{E037B7AB-86C5-4248-92DB-D27B3B061141}" dt="2023-05-16T08:09:16.470" v="1194" actId="1076"/>
          <ac:spMkLst>
            <pc:docMk/>
            <pc:sldMk cId="674641200" sldId="275"/>
            <ac:spMk id="52" creationId="{0F50E9F4-6DF7-6ED4-3F58-1876C0F26865}"/>
          </ac:spMkLst>
        </pc:spChg>
        <pc:spChg chg="add mod">
          <ac:chgData name="Peter Nguyen Duc" userId="781e94a701cad4f1" providerId="LiveId" clId="{E037B7AB-86C5-4248-92DB-D27B3B061141}" dt="2023-05-16T08:07:23.047" v="1108" actId="1076"/>
          <ac:spMkLst>
            <pc:docMk/>
            <pc:sldMk cId="674641200" sldId="275"/>
            <ac:spMk id="55" creationId="{4D45B946-F53C-E573-0107-FB12537224A9}"/>
          </ac:spMkLst>
        </pc:spChg>
        <pc:spChg chg="add mod">
          <ac:chgData name="Peter Nguyen Duc" userId="781e94a701cad4f1" providerId="LiveId" clId="{E037B7AB-86C5-4248-92DB-D27B3B061141}" dt="2023-05-16T08:07:06.024" v="1097" actId="1076"/>
          <ac:spMkLst>
            <pc:docMk/>
            <pc:sldMk cId="674641200" sldId="275"/>
            <ac:spMk id="57" creationId="{C680140F-9ABB-10B3-19E9-03B805E3D16D}"/>
          </ac:spMkLst>
        </pc:spChg>
        <pc:spChg chg="add mod">
          <ac:chgData name="Peter Nguyen Duc" userId="781e94a701cad4f1" providerId="LiveId" clId="{E037B7AB-86C5-4248-92DB-D27B3B061141}" dt="2023-05-16T08:02:58.271" v="863" actId="1076"/>
          <ac:spMkLst>
            <pc:docMk/>
            <pc:sldMk cId="674641200" sldId="275"/>
            <ac:spMk id="59" creationId="{18A701A8-35E2-6FAD-5586-3C9B26F8975B}"/>
          </ac:spMkLst>
        </pc:spChg>
        <pc:spChg chg="add mod">
          <ac:chgData name="Peter Nguyen Duc" userId="781e94a701cad4f1" providerId="LiveId" clId="{E037B7AB-86C5-4248-92DB-D27B3B061141}" dt="2023-05-16T07:59:16.671" v="771" actId="1076"/>
          <ac:spMkLst>
            <pc:docMk/>
            <pc:sldMk cId="674641200" sldId="275"/>
            <ac:spMk id="65" creationId="{A2D1E6C9-DBA2-6C6B-9289-C841DC079CDA}"/>
          </ac:spMkLst>
        </pc:spChg>
        <pc:spChg chg="add mod">
          <ac:chgData name="Peter Nguyen Duc" userId="781e94a701cad4f1" providerId="LiveId" clId="{E037B7AB-86C5-4248-92DB-D27B3B061141}" dt="2023-05-16T08:05:50.823" v="1076" actId="1076"/>
          <ac:spMkLst>
            <pc:docMk/>
            <pc:sldMk cId="674641200" sldId="275"/>
            <ac:spMk id="79" creationId="{4BF475EB-7CFB-20FD-8C63-DCBA4A7EDF62}"/>
          </ac:spMkLst>
        </pc:spChg>
        <pc:cxnChg chg="add del mod">
          <ac:chgData name="Peter Nguyen Duc" userId="781e94a701cad4f1" providerId="LiveId" clId="{E037B7AB-86C5-4248-92DB-D27B3B061141}" dt="2023-05-16T07:44:54.793" v="109" actId="478"/>
          <ac:cxnSpMkLst>
            <pc:docMk/>
            <pc:sldMk cId="674641200" sldId="275"/>
            <ac:cxnSpMk id="6" creationId="{64071F48-EB34-0260-0042-8DDD6F58F474}"/>
          </ac:cxnSpMkLst>
        </pc:cxnChg>
        <pc:cxnChg chg="add del mod">
          <ac:chgData name="Peter Nguyen Duc" userId="781e94a701cad4f1" providerId="LiveId" clId="{E037B7AB-86C5-4248-92DB-D27B3B061141}" dt="2023-05-16T07:44:55.727" v="111" actId="478"/>
          <ac:cxnSpMkLst>
            <pc:docMk/>
            <pc:sldMk cId="674641200" sldId="275"/>
            <ac:cxnSpMk id="7" creationId="{07CA170A-8F91-7C59-6E11-34F8C1D9C466}"/>
          </ac:cxnSpMkLst>
        </pc:cxnChg>
        <pc:cxnChg chg="add mod">
          <ac:chgData name="Peter Nguyen Duc" userId="781e94a701cad4f1" providerId="LiveId" clId="{E037B7AB-86C5-4248-92DB-D27B3B061141}" dt="2023-05-16T08:06:39.041" v="1090" actId="14100"/>
          <ac:cxnSpMkLst>
            <pc:docMk/>
            <pc:sldMk cId="674641200" sldId="275"/>
            <ac:cxnSpMk id="11" creationId="{70B878D6-607C-2F38-871C-B06B441B38B9}"/>
          </ac:cxnSpMkLst>
        </pc:cxnChg>
        <pc:cxnChg chg="add mod">
          <ac:chgData name="Peter Nguyen Duc" userId="781e94a701cad4f1" providerId="LiveId" clId="{E037B7AB-86C5-4248-92DB-D27B3B061141}" dt="2023-05-16T08:11:10.137" v="1242" actId="14100"/>
          <ac:cxnSpMkLst>
            <pc:docMk/>
            <pc:sldMk cId="674641200" sldId="275"/>
            <ac:cxnSpMk id="12" creationId="{C2B40E2E-A3E2-8F61-7699-429DA731E4F0}"/>
          </ac:cxnSpMkLst>
        </pc:cxnChg>
        <pc:cxnChg chg="add del mod">
          <ac:chgData name="Peter Nguyen Duc" userId="781e94a701cad4f1" providerId="LiveId" clId="{E037B7AB-86C5-4248-92DB-D27B3B061141}" dt="2023-05-16T07:45:04.011" v="115" actId="478"/>
          <ac:cxnSpMkLst>
            <pc:docMk/>
            <pc:sldMk cId="674641200" sldId="275"/>
            <ac:cxnSpMk id="14" creationId="{93B09161-CE14-FDC2-7184-523200DA1C0A}"/>
          </ac:cxnSpMkLst>
        </pc:cxnChg>
        <pc:cxnChg chg="add del mod">
          <ac:chgData name="Peter Nguyen Duc" userId="781e94a701cad4f1" providerId="LiveId" clId="{E037B7AB-86C5-4248-92DB-D27B3B061141}" dt="2023-05-16T07:45:04.011" v="115" actId="478"/>
          <ac:cxnSpMkLst>
            <pc:docMk/>
            <pc:sldMk cId="674641200" sldId="275"/>
            <ac:cxnSpMk id="16" creationId="{3E80D118-4491-B926-81C0-8FBDE3AE2256}"/>
          </ac:cxnSpMkLst>
        </pc:cxnChg>
        <pc:cxnChg chg="add del mod">
          <ac:chgData name="Peter Nguyen Duc" userId="781e94a701cad4f1" providerId="LiveId" clId="{E037B7AB-86C5-4248-92DB-D27B3B061141}" dt="2023-05-16T07:44:55.197" v="110" actId="478"/>
          <ac:cxnSpMkLst>
            <pc:docMk/>
            <pc:sldMk cId="674641200" sldId="275"/>
            <ac:cxnSpMk id="19" creationId="{2A200EF0-63BB-231C-5C7F-11FF0EA9CC03}"/>
          </ac:cxnSpMkLst>
        </pc:cxnChg>
        <pc:cxnChg chg="add del mod">
          <ac:chgData name="Peter Nguyen Duc" userId="781e94a701cad4f1" providerId="LiveId" clId="{E037B7AB-86C5-4248-92DB-D27B3B061141}" dt="2023-05-16T07:45:04.011" v="115" actId="478"/>
          <ac:cxnSpMkLst>
            <pc:docMk/>
            <pc:sldMk cId="674641200" sldId="275"/>
            <ac:cxnSpMk id="20" creationId="{79065DF8-D163-5FEA-0642-8862ECEFC247}"/>
          </ac:cxnSpMkLst>
        </pc:cxnChg>
        <pc:cxnChg chg="add del mod">
          <ac:chgData name="Peter Nguyen Duc" userId="781e94a701cad4f1" providerId="LiveId" clId="{E037B7AB-86C5-4248-92DB-D27B3B061141}" dt="2023-05-16T07:44:54.471" v="108" actId="478"/>
          <ac:cxnSpMkLst>
            <pc:docMk/>
            <pc:sldMk cId="674641200" sldId="275"/>
            <ac:cxnSpMk id="21" creationId="{15EBF6CC-BA7B-3C49-56A8-B8FCCB32E1D8}"/>
          </ac:cxnSpMkLst>
        </pc:cxnChg>
        <pc:cxnChg chg="add mod">
          <ac:chgData name="Peter Nguyen Duc" userId="781e94a701cad4f1" providerId="LiveId" clId="{E037B7AB-86C5-4248-92DB-D27B3B061141}" dt="2023-05-16T08:08:19.774" v="1180" actId="1035"/>
          <ac:cxnSpMkLst>
            <pc:docMk/>
            <pc:sldMk cId="674641200" sldId="275"/>
            <ac:cxnSpMk id="25" creationId="{1915B019-D572-82B9-0650-40081E83B8A1}"/>
          </ac:cxnSpMkLst>
        </pc:cxnChg>
        <pc:cxnChg chg="add mod">
          <ac:chgData name="Peter Nguyen Duc" userId="781e94a701cad4f1" providerId="LiveId" clId="{E037B7AB-86C5-4248-92DB-D27B3B061141}" dt="2023-05-16T08:08:23.792" v="1189" actId="14100"/>
          <ac:cxnSpMkLst>
            <pc:docMk/>
            <pc:sldMk cId="674641200" sldId="275"/>
            <ac:cxnSpMk id="28" creationId="{BBA3B6A5-5800-1D2B-7D4E-6E8F4078C506}"/>
          </ac:cxnSpMkLst>
        </pc:cxnChg>
        <pc:cxnChg chg="add mod">
          <ac:chgData name="Peter Nguyen Duc" userId="781e94a701cad4f1" providerId="LiveId" clId="{E037B7AB-86C5-4248-92DB-D27B3B061141}" dt="2023-05-16T08:07:17.920" v="1105" actId="14100"/>
          <ac:cxnSpMkLst>
            <pc:docMk/>
            <pc:sldMk cId="674641200" sldId="275"/>
            <ac:cxnSpMk id="30" creationId="{89CD7F70-5676-7B45-C6DF-45DCB967D9F5}"/>
          </ac:cxnSpMkLst>
        </pc:cxnChg>
        <pc:cxnChg chg="add del mod">
          <ac:chgData name="Peter Nguyen Duc" userId="781e94a701cad4f1" providerId="LiveId" clId="{E037B7AB-86C5-4248-92DB-D27B3B061141}" dt="2023-05-16T08:07:28.284" v="1110" actId="478"/>
          <ac:cxnSpMkLst>
            <pc:docMk/>
            <pc:sldMk cId="674641200" sldId="275"/>
            <ac:cxnSpMk id="31" creationId="{F6658AAB-1C7F-4D22-79F7-9FF5FB34274D}"/>
          </ac:cxnSpMkLst>
        </pc:cxnChg>
        <pc:cxnChg chg="add del mod">
          <ac:chgData name="Peter Nguyen Duc" userId="781e94a701cad4f1" providerId="LiveId" clId="{E037B7AB-86C5-4248-92DB-D27B3B061141}" dt="2023-05-16T08:07:27.098" v="1109" actId="478"/>
          <ac:cxnSpMkLst>
            <pc:docMk/>
            <pc:sldMk cId="674641200" sldId="275"/>
            <ac:cxnSpMk id="32" creationId="{1FE960B0-0FFD-BDDD-8C0B-420BFBABCA08}"/>
          </ac:cxnSpMkLst>
        </pc:cxnChg>
        <pc:cxnChg chg="add del mod">
          <ac:chgData name="Peter Nguyen Duc" userId="781e94a701cad4f1" providerId="LiveId" clId="{E037B7AB-86C5-4248-92DB-D27B3B061141}" dt="2023-05-16T07:58:19.736" v="711" actId="478"/>
          <ac:cxnSpMkLst>
            <pc:docMk/>
            <pc:sldMk cId="674641200" sldId="275"/>
            <ac:cxnSpMk id="33" creationId="{A8A7695F-1076-0A16-38C9-C4EE9F93D4DB}"/>
          </ac:cxnSpMkLst>
        </pc:cxnChg>
        <pc:cxnChg chg="add mod">
          <ac:chgData name="Peter Nguyen Duc" userId="781e94a701cad4f1" providerId="LiveId" clId="{E037B7AB-86C5-4248-92DB-D27B3B061141}" dt="2023-05-16T07:48:20.012" v="200" actId="13822"/>
          <ac:cxnSpMkLst>
            <pc:docMk/>
            <pc:sldMk cId="674641200" sldId="275"/>
            <ac:cxnSpMk id="39" creationId="{F2E2665C-A83F-FB09-F4E9-E578865B6337}"/>
          </ac:cxnSpMkLst>
        </pc:cxnChg>
        <pc:cxnChg chg="add mod">
          <ac:chgData name="Peter Nguyen Duc" userId="781e94a701cad4f1" providerId="LiveId" clId="{E037B7AB-86C5-4248-92DB-D27B3B061141}" dt="2023-05-16T07:55:23.345" v="505" actId="1076"/>
          <ac:cxnSpMkLst>
            <pc:docMk/>
            <pc:sldMk cId="674641200" sldId="275"/>
            <ac:cxnSpMk id="54" creationId="{BBE1EB6E-53C3-7087-ADB9-A83990215FE6}"/>
          </ac:cxnSpMkLst>
        </pc:cxnChg>
        <pc:cxnChg chg="add mod">
          <ac:chgData name="Peter Nguyen Duc" userId="781e94a701cad4f1" providerId="LiveId" clId="{E037B7AB-86C5-4248-92DB-D27B3B061141}" dt="2023-05-16T07:57:09.128" v="619" actId="1038"/>
          <ac:cxnSpMkLst>
            <pc:docMk/>
            <pc:sldMk cId="674641200" sldId="275"/>
            <ac:cxnSpMk id="56" creationId="{5AE81736-D376-B3B0-D1A5-ACA74E0582C5}"/>
          </ac:cxnSpMkLst>
        </pc:cxnChg>
        <pc:cxnChg chg="add mod">
          <ac:chgData name="Peter Nguyen Duc" userId="781e94a701cad4f1" providerId="LiveId" clId="{E037B7AB-86C5-4248-92DB-D27B3B061141}" dt="2023-05-16T08:03:04.795" v="947" actId="1038"/>
          <ac:cxnSpMkLst>
            <pc:docMk/>
            <pc:sldMk cId="674641200" sldId="275"/>
            <ac:cxnSpMk id="58" creationId="{BFEDDD0D-4ED3-1F5A-C665-59F1CDCB9A38}"/>
          </ac:cxnSpMkLst>
        </pc:cxnChg>
        <pc:cxnChg chg="add del mod">
          <ac:chgData name="Peter Nguyen Duc" userId="781e94a701cad4f1" providerId="LiveId" clId="{E037B7AB-86C5-4248-92DB-D27B3B061141}" dt="2023-05-16T07:58:12.287" v="708" actId="478"/>
          <ac:cxnSpMkLst>
            <pc:docMk/>
            <pc:sldMk cId="674641200" sldId="275"/>
            <ac:cxnSpMk id="60" creationId="{0BF787EF-7487-03C8-EA16-AB0B83204ADD}"/>
          </ac:cxnSpMkLst>
        </pc:cxnChg>
        <pc:cxnChg chg="add mod">
          <ac:chgData name="Peter Nguyen Duc" userId="781e94a701cad4f1" providerId="LiveId" clId="{E037B7AB-86C5-4248-92DB-D27B3B061141}" dt="2023-05-16T08:07:54.166" v="1131" actId="14100"/>
          <ac:cxnSpMkLst>
            <pc:docMk/>
            <pc:sldMk cId="674641200" sldId="275"/>
            <ac:cxnSpMk id="64" creationId="{298A9792-BD6C-8C63-9568-86F5EEDB1D2F}"/>
          </ac:cxnSpMkLst>
        </pc:cxnChg>
        <pc:cxnChg chg="add mod">
          <ac:chgData name="Peter Nguyen Duc" userId="781e94a701cad4f1" providerId="LiveId" clId="{E037B7AB-86C5-4248-92DB-D27B3B061141}" dt="2023-05-16T08:01:37.383" v="842" actId="13822"/>
          <ac:cxnSpMkLst>
            <pc:docMk/>
            <pc:sldMk cId="674641200" sldId="275"/>
            <ac:cxnSpMk id="67" creationId="{2DF25BC3-B9AE-07EB-96B7-3843EE17DFA5}"/>
          </ac:cxnSpMkLst>
        </pc:cxnChg>
        <pc:cxnChg chg="add del mod">
          <ac:chgData name="Peter Nguyen Duc" userId="781e94a701cad4f1" providerId="LiveId" clId="{E037B7AB-86C5-4248-92DB-D27B3B061141}" dt="2023-05-16T08:05:33.555" v="1073" actId="478"/>
          <ac:cxnSpMkLst>
            <pc:docMk/>
            <pc:sldMk cId="674641200" sldId="275"/>
            <ac:cxnSpMk id="69" creationId="{E5B7B2B0-4C15-CC25-BFF0-41864B8F5A85}"/>
          </ac:cxnSpMkLst>
        </pc:cxnChg>
        <pc:cxnChg chg="add mod">
          <ac:chgData name="Peter Nguyen Duc" userId="781e94a701cad4f1" providerId="LiveId" clId="{E037B7AB-86C5-4248-92DB-D27B3B061141}" dt="2023-05-16T08:05:25.784" v="1069" actId="1036"/>
          <ac:cxnSpMkLst>
            <pc:docMk/>
            <pc:sldMk cId="674641200" sldId="275"/>
            <ac:cxnSpMk id="71" creationId="{C6AC4411-5323-D45B-11C9-0A3290420699}"/>
          </ac:cxnSpMkLst>
        </pc:cxnChg>
        <pc:cxnChg chg="add mod">
          <ac:chgData name="Peter Nguyen Duc" userId="781e94a701cad4f1" providerId="LiveId" clId="{E037B7AB-86C5-4248-92DB-D27B3B061141}" dt="2023-05-16T08:05:32.435" v="1072" actId="1076"/>
          <ac:cxnSpMkLst>
            <pc:docMk/>
            <pc:sldMk cId="674641200" sldId="275"/>
            <ac:cxnSpMk id="75" creationId="{92144A9C-BC8A-0CDB-0A03-04B873807633}"/>
          </ac:cxnSpMkLst>
        </pc:cxnChg>
        <pc:cxnChg chg="add mod">
          <ac:chgData name="Peter Nguyen Duc" userId="781e94a701cad4f1" providerId="LiveId" clId="{E037B7AB-86C5-4248-92DB-D27B3B061141}" dt="2023-05-16T08:05:30.261" v="1071" actId="14100"/>
          <ac:cxnSpMkLst>
            <pc:docMk/>
            <pc:sldMk cId="674641200" sldId="275"/>
            <ac:cxnSpMk id="77" creationId="{FC0C635A-239D-4471-9969-3D44A55989CE}"/>
          </ac:cxnSpMkLst>
        </pc:cxnChg>
        <pc:cxnChg chg="add mod">
          <ac:chgData name="Peter Nguyen Duc" userId="781e94a701cad4f1" providerId="LiveId" clId="{E037B7AB-86C5-4248-92DB-D27B3B061141}" dt="2023-05-16T08:01:30.615" v="841" actId="571"/>
          <ac:cxnSpMkLst>
            <pc:docMk/>
            <pc:sldMk cId="674641200" sldId="275"/>
            <ac:cxnSpMk id="80" creationId="{FC2939F1-FEBE-62C2-2A10-4B2DD2AFAB5C}"/>
          </ac:cxnSpMkLst>
        </pc:cxnChg>
        <pc:cxnChg chg="add mod">
          <ac:chgData name="Peter Nguyen Duc" userId="781e94a701cad4f1" providerId="LiveId" clId="{E037B7AB-86C5-4248-92DB-D27B3B061141}" dt="2023-05-16T08:01:30.615" v="841" actId="571"/>
          <ac:cxnSpMkLst>
            <pc:docMk/>
            <pc:sldMk cId="674641200" sldId="275"/>
            <ac:cxnSpMk id="81" creationId="{9122E31D-4011-6C92-1990-8712BDC49691}"/>
          </ac:cxnSpMkLst>
        </pc:cxnChg>
        <pc:cxnChg chg="add mod">
          <ac:chgData name="Peter Nguyen Duc" userId="781e94a701cad4f1" providerId="LiveId" clId="{E037B7AB-86C5-4248-92DB-D27B3B061141}" dt="2023-05-16T08:01:30.615" v="841" actId="571"/>
          <ac:cxnSpMkLst>
            <pc:docMk/>
            <pc:sldMk cId="674641200" sldId="275"/>
            <ac:cxnSpMk id="82" creationId="{2C58EF2B-591D-8848-C678-5826B3785E1B}"/>
          </ac:cxnSpMkLst>
        </pc:cxnChg>
        <pc:cxnChg chg="add mod ord">
          <ac:chgData name="Peter Nguyen Duc" userId="781e94a701cad4f1" providerId="LiveId" clId="{E037B7AB-86C5-4248-92DB-D27B3B061141}" dt="2023-05-16T08:02:40.916" v="858" actId="14100"/>
          <ac:cxnSpMkLst>
            <pc:docMk/>
            <pc:sldMk cId="674641200" sldId="275"/>
            <ac:cxnSpMk id="89" creationId="{40663C05-8CB3-0958-114E-A95DE1A5A36C}"/>
          </ac:cxnSpMkLst>
        </pc:cxnChg>
        <pc:cxnChg chg="add mod">
          <ac:chgData name="Peter Nguyen Duc" userId="781e94a701cad4f1" providerId="LiveId" clId="{E037B7AB-86C5-4248-92DB-D27B3B061141}" dt="2023-05-16T08:02:51.651" v="860" actId="14100"/>
          <ac:cxnSpMkLst>
            <pc:docMk/>
            <pc:sldMk cId="674641200" sldId="275"/>
            <ac:cxnSpMk id="91" creationId="{C994572C-7AB6-3ECA-785D-CEF0FE9F9580}"/>
          </ac:cxnSpMkLst>
        </pc:cxnChg>
        <pc:cxnChg chg="add mod">
          <ac:chgData name="Peter Nguyen Duc" userId="781e94a701cad4f1" providerId="LiveId" clId="{E037B7AB-86C5-4248-92DB-D27B3B061141}" dt="2023-05-16T08:08:02.676" v="1141" actId="1036"/>
          <ac:cxnSpMkLst>
            <pc:docMk/>
            <pc:sldMk cId="674641200" sldId="275"/>
            <ac:cxnSpMk id="115" creationId="{39B310F7-AD91-2648-1D96-29AAE2864350}"/>
          </ac:cxnSpMkLst>
        </pc:cxnChg>
        <pc:cxnChg chg="add mod">
          <ac:chgData name="Peter Nguyen Duc" userId="781e94a701cad4f1" providerId="LiveId" clId="{E037B7AB-86C5-4248-92DB-D27B3B061141}" dt="2023-05-16T08:08:14.684" v="1171" actId="1036"/>
          <ac:cxnSpMkLst>
            <pc:docMk/>
            <pc:sldMk cId="674641200" sldId="275"/>
            <ac:cxnSpMk id="116" creationId="{21824D24-A52E-DCEE-05C0-28146F61691D}"/>
          </ac:cxnSpMkLst>
        </pc:cxnChg>
      </pc:sldChg>
      <pc:sldChg chg="addSp delSp modSp new mod">
        <pc:chgData name="Peter Nguyen Duc" userId="781e94a701cad4f1" providerId="LiveId" clId="{E037B7AB-86C5-4248-92DB-D27B3B061141}" dt="2023-05-16T08:34:40.807" v="1275" actId="1076"/>
        <pc:sldMkLst>
          <pc:docMk/>
          <pc:sldMk cId="1439606948" sldId="276"/>
        </pc:sldMkLst>
        <pc:spChg chg="del">
          <ac:chgData name="Peter Nguyen Duc" userId="781e94a701cad4f1" providerId="LiveId" clId="{E037B7AB-86C5-4248-92DB-D27B3B061141}" dt="2023-05-16T08:34:17.578" v="1266" actId="478"/>
          <ac:spMkLst>
            <pc:docMk/>
            <pc:sldMk cId="1439606948" sldId="276"/>
            <ac:spMk id="2" creationId="{7C194AAF-48FA-2941-2863-45CA1EF37C4C}"/>
          </ac:spMkLst>
        </pc:spChg>
        <pc:spChg chg="del">
          <ac:chgData name="Peter Nguyen Duc" userId="781e94a701cad4f1" providerId="LiveId" clId="{E037B7AB-86C5-4248-92DB-D27B3B061141}" dt="2023-05-16T08:34:17.217" v="1265" actId="478"/>
          <ac:spMkLst>
            <pc:docMk/>
            <pc:sldMk cId="1439606948" sldId="276"/>
            <ac:spMk id="3" creationId="{008609C3-3405-16A9-3DAE-64BE5A5EE231}"/>
          </ac:spMkLst>
        </pc:spChg>
        <pc:spChg chg="add mod">
          <ac:chgData name="Peter Nguyen Duc" userId="781e94a701cad4f1" providerId="LiveId" clId="{E037B7AB-86C5-4248-92DB-D27B3B061141}" dt="2023-05-16T08:34:33.071" v="1272" actId="20577"/>
          <ac:spMkLst>
            <pc:docMk/>
            <pc:sldMk cId="1439606948" sldId="276"/>
            <ac:spMk id="4" creationId="{F0021E30-619F-6244-39AD-368F913AADDB}"/>
          </ac:spMkLst>
        </pc:spChg>
        <pc:spChg chg="add mod ord">
          <ac:chgData name="Peter Nguyen Duc" userId="781e94a701cad4f1" providerId="LiveId" clId="{E037B7AB-86C5-4248-92DB-D27B3B061141}" dt="2023-05-16T08:34:40.807" v="1275" actId="1076"/>
          <ac:spMkLst>
            <pc:docMk/>
            <pc:sldMk cId="1439606948" sldId="276"/>
            <ac:spMk id="5" creationId="{9B933952-3BC7-C622-98D5-C3C436C74EE7}"/>
          </ac:spMkLst>
        </pc:spChg>
      </pc:sldChg>
      <pc:sldChg chg="addSp delSp modSp new mod">
        <pc:chgData name="Peter Nguyen Duc" userId="781e94a701cad4f1" providerId="LiveId" clId="{E037B7AB-86C5-4248-92DB-D27B3B061141}" dt="2023-05-16T12:58:24.050" v="1443" actId="20577"/>
        <pc:sldMkLst>
          <pc:docMk/>
          <pc:sldMk cId="3297588272" sldId="277"/>
        </pc:sldMkLst>
        <pc:spChg chg="del">
          <ac:chgData name="Peter Nguyen Duc" userId="781e94a701cad4f1" providerId="LiveId" clId="{E037B7AB-86C5-4248-92DB-D27B3B061141}" dt="2023-05-16T12:53:40.293" v="1364" actId="478"/>
          <ac:spMkLst>
            <pc:docMk/>
            <pc:sldMk cId="3297588272" sldId="277"/>
            <ac:spMk id="2" creationId="{B7644C2A-336F-A67A-AD64-2A7B8CEA0D6D}"/>
          </ac:spMkLst>
        </pc:spChg>
        <pc:spChg chg="del">
          <ac:chgData name="Peter Nguyen Duc" userId="781e94a701cad4f1" providerId="LiveId" clId="{E037B7AB-86C5-4248-92DB-D27B3B061141}" dt="2023-05-16T12:53:37.719" v="1363" actId="478"/>
          <ac:spMkLst>
            <pc:docMk/>
            <pc:sldMk cId="3297588272" sldId="277"/>
            <ac:spMk id="3" creationId="{BA033054-4061-4C9E-1688-31D821FB6BA1}"/>
          </ac:spMkLst>
        </pc:spChg>
        <pc:spChg chg="add mod">
          <ac:chgData name="Peter Nguyen Duc" userId="781e94a701cad4f1" providerId="LiveId" clId="{E037B7AB-86C5-4248-92DB-D27B3B061141}" dt="2023-05-16T12:56:34.015" v="1372" actId="208"/>
          <ac:spMkLst>
            <pc:docMk/>
            <pc:sldMk cId="3297588272" sldId="277"/>
            <ac:spMk id="6" creationId="{B7A3B526-D172-447E-C213-D8011E52EC4B}"/>
          </ac:spMkLst>
        </pc:spChg>
        <pc:spChg chg="add mod">
          <ac:chgData name="Peter Nguyen Duc" userId="781e94a701cad4f1" providerId="LiveId" clId="{E037B7AB-86C5-4248-92DB-D27B3B061141}" dt="2023-05-16T12:57:15.120" v="1412" actId="1076"/>
          <ac:spMkLst>
            <pc:docMk/>
            <pc:sldMk cId="3297588272" sldId="277"/>
            <ac:spMk id="7" creationId="{5B4FF8E5-2836-57C5-F546-08F93E28BF8B}"/>
          </ac:spMkLst>
        </pc:spChg>
        <pc:spChg chg="add mod">
          <ac:chgData name="Peter Nguyen Duc" userId="781e94a701cad4f1" providerId="LiveId" clId="{E037B7AB-86C5-4248-92DB-D27B3B061141}" dt="2023-05-16T12:57:07.267" v="1399" actId="1076"/>
          <ac:spMkLst>
            <pc:docMk/>
            <pc:sldMk cId="3297588272" sldId="277"/>
            <ac:spMk id="8" creationId="{9760DC4D-F71E-738C-7779-A33080C562F8}"/>
          </ac:spMkLst>
        </pc:spChg>
        <pc:spChg chg="add mod">
          <ac:chgData name="Peter Nguyen Duc" userId="781e94a701cad4f1" providerId="LiveId" clId="{E037B7AB-86C5-4248-92DB-D27B3B061141}" dt="2023-05-16T12:57:10.632" v="1409" actId="20577"/>
          <ac:spMkLst>
            <pc:docMk/>
            <pc:sldMk cId="3297588272" sldId="277"/>
            <ac:spMk id="9" creationId="{04F3C799-F6DD-9671-0B8E-2AD10576DCC4}"/>
          </ac:spMkLst>
        </pc:spChg>
        <pc:spChg chg="add mod">
          <ac:chgData name="Peter Nguyen Duc" userId="781e94a701cad4f1" providerId="LiveId" clId="{E037B7AB-86C5-4248-92DB-D27B3B061141}" dt="2023-05-16T12:57:25.721" v="1418" actId="1035"/>
          <ac:spMkLst>
            <pc:docMk/>
            <pc:sldMk cId="3297588272" sldId="277"/>
            <ac:spMk id="10" creationId="{6BBDF9E1-ACFD-DED8-87E4-280366E62C77}"/>
          </ac:spMkLst>
        </pc:spChg>
        <pc:spChg chg="add mod">
          <ac:chgData name="Peter Nguyen Duc" userId="781e94a701cad4f1" providerId="LiveId" clId="{E037B7AB-86C5-4248-92DB-D27B3B061141}" dt="2023-05-16T12:57:38.849" v="1425" actId="1076"/>
          <ac:spMkLst>
            <pc:docMk/>
            <pc:sldMk cId="3297588272" sldId="277"/>
            <ac:spMk id="11" creationId="{88AB88D8-0C9A-E207-E8ED-B7C1D51A8C7F}"/>
          </ac:spMkLst>
        </pc:spChg>
        <pc:spChg chg="add mod">
          <ac:chgData name="Peter Nguyen Duc" userId="781e94a701cad4f1" providerId="LiveId" clId="{E037B7AB-86C5-4248-92DB-D27B3B061141}" dt="2023-05-16T12:57:53.206" v="1427" actId="1076"/>
          <ac:spMkLst>
            <pc:docMk/>
            <pc:sldMk cId="3297588272" sldId="277"/>
            <ac:spMk id="12" creationId="{485A65C1-7D6D-C9FC-196F-E53226E3BBE8}"/>
          </ac:spMkLst>
        </pc:spChg>
        <pc:spChg chg="add mod">
          <ac:chgData name="Peter Nguyen Duc" userId="781e94a701cad4f1" providerId="LiveId" clId="{E037B7AB-86C5-4248-92DB-D27B3B061141}" dt="2023-05-16T12:57:57.549" v="1430" actId="207"/>
          <ac:spMkLst>
            <pc:docMk/>
            <pc:sldMk cId="3297588272" sldId="277"/>
            <ac:spMk id="13" creationId="{3DB0A0EF-6CB6-F02B-B2FD-A85874F391F3}"/>
          </ac:spMkLst>
        </pc:spChg>
        <pc:spChg chg="add mod">
          <ac:chgData name="Peter Nguyen Duc" userId="781e94a701cad4f1" providerId="LiveId" clId="{E037B7AB-86C5-4248-92DB-D27B3B061141}" dt="2023-05-16T12:58:05.264" v="1432" actId="1076"/>
          <ac:spMkLst>
            <pc:docMk/>
            <pc:sldMk cId="3297588272" sldId="277"/>
            <ac:spMk id="14" creationId="{6B7BC53F-6043-F436-48FA-A755001AC121}"/>
          </ac:spMkLst>
        </pc:spChg>
        <pc:spChg chg="add mod">
          <ac:chgData name="Peter Nguyen Duc" userId="781e94a701cad4f1" providerId="LiveId" clId="{E037B7AB-86C5-4248-92DB-D27B3B061141}" dt="2023-05-16T12:58:08.978" v="1436" actId="20577"/>
          <ac:spMkLst>
            <pc:docMk/>
            <pc:sldMk cId="3297588272" sldId="277"/>
            <ac:spMk id="15" creationId="{2978D9F3-20DF-80C5-779A-F4F6008998B4}"/>
          </ac:spMkLst>
        </pc:spChg>
        <pc:spChg chg="add mod">
          <ac:chgData name="Peter Nguyen Duc" userId="781e94a701cad4f1" providerId="LiveId" clId="{E037B7AB-86C5-4248-92DB-D27B3B061141}" dt="2023-05-16T12:58:16.361" v="1438" actId="1076"/>
          <ac:spMkLst>
            <pc:docMk/>
            <pc:sldMk cId="3297588272" sldId="277"/>
            <ac:spMk id="16" creationId="{F1F20446-BE72-9390-190C-5E0540FD1B73}"/>
          </ac:spMkLst>
        </pc:spChg>
        <pc:spChg chg="add mod">
          <ac:chgData name="Peter Nguyen Duc" userId="781e94a701cad4f1" providerId="LiveId" clId="{E037B7AB-86C5-4248-92DB-D27B3B061141}" dt="2023-05-16T12:58:24.050" v="1443" actId="20577"/>
          <ac:spMkLst>
            <pc:docMk/>
            <pc:sldMk cId="3297588272" sldId="277"/>
            <ac:spMk id="17" creationId="{75B795A7-090E-AE87-0A78-55A151136D75}"/>
          </ac:spMkLst>
        </pc:spChg>
        <pc:picChg chg="add mod">
          <ac:chgData name="Peter Nguyen Duc" userId="781e94a701cad4f1" providerId="LiveId" clId="{E037B7AB-86C5-4248-92DB-D27B3B061141}" dt="2023-05-16T12:56:25.925" v="1369" actId="1076"/>
          <ac:picMkLst>
            <pc:docMk/>
            <pc:sldMk cId="3297588272" sldId="277"/>
            <ac:picMk id="5" creationId="{E2C99F30-6197-8DCB-47FA-0B7E4C07E131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eter\OneDrive\Skrivebord\eval_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</a:t>
            </a:r>
            <a:r>
              <a:rPr lang="en-US" baseline="0"/>
              <a:t>r of errors in comparison to successful interpretations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K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Sheet2!$B$1:$G$1</c:f>
              <c:strCache>
                <c:ptCount val="6"/>
                <c:pt idx="0">
                  <c:v>successful actions</c:v>
                </c:pt>
                <c:pt idx="1">
                  <c:v>POS tag error</c:v>
                </c:pt>
                <c:pt idx="2">
                  <c:v>Did not specify z-axis</c:v>
                </c:pt>
                <c:pt idx="3">
                  <c:v>Used alternative name for points</c:v>
                </c:pt>
                <c:pt idx="4">
                  <c:v>Reverse order structure</c:v>
                </c:pt>
                <c:pt idx="5">
                  <c:v>Rotate base instead of wrist 3</c:v>
                </c:pt>
              </c:strCache>
            </c:strRef>
          </c:cat>
          <c:val>
            <c:numRef>
              <c:f>Sheet2!$B$2:$G$2</c:f>
              <c:numCache>
                <c:formatCode>General</c:formatCode>
                <c:ptCount val="6"/>
                <c:pt idx="0">
                  <c:v>204</c:v>
                </c:pt>
                <c:pt idx="1">
                  <c:v>25</c:v>
                </c:pt>
                <c:pt idx="2">
                  <c:v>44</c:v>
                </c:pt>
                <c:pt idx="3">
                  <c:v>12</c:v>
                </c:pt>
                <c:pt idx="4">
                  <c:v>2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FB-4824-9B4C-21C3FB43A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83441472"/>
        <c:axId val="1383441952"/>
      </c:barChart>
      <c:catAx>
        <c:axId val="1383441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K"/>
          </a:p>
        </c:txPr>
        <c:crossAx val="1383441952"/>
        <c:crosses val="autoZero"/>
        <c:auto val="1"/>
        <c:lblAlgn val="ctr"/>
        <c:lblOffset val="100"/>
        <c:noMultiLvlLbl val="0"/>
      </c:catAx>
      <c:valAx>
        <c:axId val="1383441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K"/>
          </a:p>
        </c:txPr>
        <c:crossAx val="1383441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K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0.10256</cdr:x>
      <cdr:y>0.2516</cdr:y>
    </cdr:from>
    <cdr:to>
      <cdr:x>0.21363</cdr:x>
      <cdr:y>0.38101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98C4AB9-4ED4-5DE6-BCF9-98C8655C919D}"/>
            </a:ext>
          </a:extLst>
        </cdr:cNvPr>
        <cdr:cNvSpPr txBox="1"/>
      </cdr:nvSpPr>
      <cdr:spPr>
        <a:xfrm xmlns:a="http://schemas.openxmlformats.org/drawingml/2006/main">
          <a:off x="696651" y="977771"/>
          <a:ext cx="754380" cy="5029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GB" sz="1100" b="1" dirty="0">
              <a:solidFill>
                <a:schemeClr val="bg1"/>
              </a:solidFill>
            </a:rPr>
            <a:t>204</a:t>
          </a:r>
        </a:p>
      </cdr:txBody>
    </cdr:sp>
  </cdr:relSizeAnchor>
  <cdr:relSizeAnchor xmlns:cdr="http://schemas.openxmlformats.org/drawingml/2006/chartDrawing">
    <cdr:from>
      <cdr:x>0.25981</cdr:x>
      <cdr:y>0.7989</cdr:y>
    </cdr:from>
    <cdr:to>
      <cdr:x>0.37087</cdr:x>
      <cdr:y>0.92831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5F39B07F-E4CC-35AA-0332-6F939CEDF8D9}"/>
            </a:ext>
          </a:extLst>
        </cdr:cNvPr>
        <cdr:cNvSpPr txBox="1"/>
      </cdr:nvSpPr>
      <cdr:spPr>
        <a:xfrm xmlns:a="http://schemas.openxmlformats.org/drawingml/2006/main">
          <a:off x="1764721" y="3104689"/>
          <a:ext cx="754380" cy="5029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sz="1100" b="1" dirty="0">
              <a:solidFill>
                <a:schemeClr val="bg1"/>
              </a:solidFill>
            </a:rPr>
            <a:t>25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966ACB-6BA1-4B65-8752-B5D8906E6672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BAB62-43A2-4509-B75C-F2CE37840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689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BAB62-43A2-4509-B75C-F2CE3784074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165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BAB62-43A2-4509-B75C-F2CE37840742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610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BAB62-43A2-4509-B75C-F2CE37840742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350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9CB39-BDF5-9C32-AF63-E81208391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CA7CC-7EA0-3A4F-9412-DA4AFD124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EE59D-130D-F497-24F6-719866A34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7084-97C1-4B7E-A673-C8FE3334A22A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AAE4C-9AE6-DC0A-7657-123209B5E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25198-EC66-9CA8-C69B-BDDD609F8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5B69F-6BD9-41AB-A5DA-CC11B3918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84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6B42C-8B4F-7F33-2D9B-4B5E70CDF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18973B-47F3-40A8-A59B-7DFFAA151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5F5CA-4D82-BA15-6C24-1E897F37E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7084-97C1-4B7E-A673-C8FE3334A22A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446F2-A0D0-0964-6CC9-849B4393A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9BA3E-7E0B-B19A-482E-4D8B2445F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5B69F-6BD9-41AB-A5DA-CC11B3918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73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35FA8C-AF02-3627-AAF2-72C2A3B565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30545-21B8-5EEB-51BF-F84EF022A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D8DDB-C1C8-0DCF-8413-C67CE0657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7084-97C1-4B7E-A673-C8FE3334A22A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00573-76D5-D716-6F36-19D2C7D02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7F017-9529-F798-19FC-2C0F9038F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5B69F-6BD9-41AB-A5DA-CC11B3918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473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7431C-5132-662F-679E-02D16D06B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FD386-97AC-4F5D-0595-49D24798F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EABF3-6061-6EBD-8A3A-F705B5381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7084-97C1-4B7E-A673-C8FE3334A22A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021B5-9E5C-D37E-DDC6-225B97779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7210F-4977-367E-79FF-F35E69C7C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5B69F-6BD9-41AB-A5DA-CC11B3918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15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B805E-40C4-475C-6E1A-ED1935B3C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AF03F-610F-45F8-9208-8A04A4538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9C3CB-9C14-88FF-A51B-C062B00E3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7084-97C1-4B7E-A673-C8FE3334A22A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B6AA5-B8C3-DC2E-DBF1-109BA33D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35629-B51E-FDAB-16B0-1CFFB5F64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5B69F-6BD9-41AB-A5DA-CC11B3918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805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C0FFC-F591-E774-F665-AB4D4C48B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D83BF-23B0-99C8-D5D9-B266DFB4B0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D6F5D9-8B88-F632-99D0-EC56F6CDB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E99B6-DE68-306B-37B7-579360BCA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7084-97C1-4B7E-A673-C8FE3334A22A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33776-0F42-C100-259C-C25C3B25D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E742E-5420-3603-75C6-DF4E3FD1B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5B69F-6BD9-41AB-A5DA-CC11B3918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943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01B56-1463-0F1F-9E1C-52179DBF3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05870-85FD-0565-7F88-CB6E24ED4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BFF7B8-7714-1A5E-97FB-736543742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CB56B-9BE2-2D2C-1FBA-65C4F399BF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5F7CAF-A380-F767-E843-3340714BCA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445943-0155-FE9D-54C8-17F305542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7084-97C1-4B7E-A673-C8FE3334A22A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002FD0-8807-E583-10A3-73E774167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E46F09-EED3-5EB1-D6E6-441C3A532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5B69F-6BD9-41AB-A5DA-CC11B3918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96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5574-4645-2B45-59BE-CE568E6B4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46ADE1-4E30-BA27-CF1C-D09564CD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7084-97C1-4B7E-A673-C8FE3334A22A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6A6073-A247-E327-7D42-379209020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BAFAC-99B6-9028-8B44-83214A87B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5B69F-6BD9-41AB-A5DA-CC11B3918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549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A2FE74-DFE9-6C62-90BD-F032D3110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7084-97C1-4B7E-A673-C8FE3334A22A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31EDB7-51A8-1FE5-CBF2-CA988CD76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AE69F-3B42-DBB8-C114-2B4BCA59A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5B69F-6BD9-41AB-A5DA-CC11B3918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122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5599E-A135-5F3E-965E-9BA914D73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E874E-A2EE-F1D0-7E24-4D4947C9D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9A94C-4EFD-F47E-D894-DB6F9F2F1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C2BA-6F6D-047C-BCE9-62C604879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7084-97C1-4B7E-A673-C8FE3334A22A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32BA1-618C-6F81-63B4-F4323EA3D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7CCFF-7825-050D-4B4B-8C01A8B73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5B69F-6BD9-41AB-A5DA-CC11B3918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91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B1578-5C17-EB97-A209-F5D5E805B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AEE21F-782A-15C5-52C2-BE830942AE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C4E83-7F37-AE0E-EFB5-5BD1BECA8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9E2EB-E471-C823-4BA6-CF8D82012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7084-97C1-4B7E-A673-C8FE3334A22A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D65B4-40E1-5F5C-331B-E596D8714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9F422-A072-014C-8EB3-F2CEE1925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5B69F-6BD9-41AB-A5DA-CC11B3918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401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872885-6859-62E5-46EE-6A4E7D986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542C5-E9F9-547E-C1EF-B2ACAA63C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EE4F3-11A0-D98E-FD10-7DE1199327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F7084-97C1-4B7E-A673-C8FE3334A22A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7DD2B-89F8-951C-3806-A29DD54E7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42505-EA0D-1DBD-9A06-FE2E8712F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5B69F-6BD9-41AB-A5DA-CC11B3918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349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C44B6EE-68FA-0FE8-9B30-858B821C604E}"/>
              </a:ext>
            </a:extLst>
          </p:cNvPr>
          <p:cNvSpPr/>
          <p:nvPr/>
        </p:nvSpPr>
        <p:spPr>
          <a:xfrm>
            <a:off x="573832" y="600895"/>
            <a:ext cx="10297885" cy="3657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A1C4E2-B24C-0524-35C2-1D3680DB3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873" y="5501716"/>
            <a:ext cx="9144000" cy="783771"/>
          </a:xfrm>
        </p:spPr>
        <p:txBody>
          <a:bodyPr/>
          <a:lstStyle/>
          <a:p>
            <a:r>
              <a:rPr lang="en-GB" b="1" dirty="0"/>
              <a:t>“</a:t>
            </a:r>
            <a:r>
              <a:rPr lang="en-GB" b="1" u="sng" dirty="0"/>
              <a:t>Steer</a:t>
            </a:r>
            <a:r>
              <a:rPr lang="en-GB" dirty="0"/>
              <a:t> the </a:t>
            </a:r>
            <a:r>
              <a:rPr lang="en-GB" b="1" u="sng" dirty="0"/>
              <a:t>robot</a:t>
            </a:r>
            <a:r>
              <a:rPr lang="en-GB" dirty="0"/>
              <a:t> </a:t>
            </a:r>
            <a:r>
              <a:rPr lang="en-GB" b="1" u="sng" dirty="0"/>
              <a:t>towards</a:t>
            </a:r>
            <a:r>
              <a:rPr lang="en-GB" dirty="0"/>
              <a:t> </a:t>
            </a:r>
            <a:r>
              <a:rPr lang="en-GB" b="1" u="sng" dirty="0"/>
              <a:t>point 1</a:t>
            </a:r>
            <a:r>
              <a:rPr lang="en-GB" b="1" dirty="0"/>
              <a:t>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ABDB0B-CB97-3896-3F68-3637D68078F3}"/>
              </a:ext>
            </a:extLst>
          </p:cNvPr>
          <p:cNvSpPr txBox="1"/>
          <p:nvPr/>
        </p:nvSpPr>
        <p:spPr>
          <a:xfrm>
            <a:off x="1236142" y="1229367"/>
            <a:ext cx="124097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Move</a:t>
            </a:r>
          </a:p>
          <a:p>
            <a:r>
              <a:rPr lang="en-GB" dirty="0"/>
              <a:t>Go</a:t>
            </a:r>
          </a:p>
          <a:p>
            <a:r>
              <a:rPr lang="en-GB" dirty="0"/>
              <a:t>Run</a:t>
            </a:r>
          </a:p>
          <a:p>
            <a:r>
              <a:rPr lang="en-GB" b="1" u="sng" dirty="0"/>
              <a:t>steer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2025B-CFCA-0967-1656-F6060E779962}"/>
              </a:ext>
            </a:extLst>
          </p:cNvPr>
          <p:cNvSpPr txBox="1"/>
          <p:nvPr/>
        </p:nvSpPr>
        <p:spPr>
          <a:xfrm>
            <a:off x="3533157" y="1229367"/>
            <a:ext cx="152089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u="sng" dirty="0"/>
              <a:t>Robot</a:t>
            </a:r>
          </a:p>
          <a:p>
            <a:r>
              <a:rPr lang="en-GB" dirty="0"/>
              <a:t>TCP</a:t>
            </a:r>
          </a:p>
          <a:p>
            <a:r>
              <a:rPr lang="en-GB" dirty="0"/>
              <a:t>Tool point</a:t>
            </a:r>
          </a:p>
          <a:p>
            <a:r>
              <a:rPr lang="en-GB" dirty="0"/>
              <a:t>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112ED0-7A16-19E7-B1E5-514BB9515801}"/>
              </a:ext>
            </a:extLst>
          </p:cNvPr>
          <p:cNvSpPr txBox="1"/>
          <p:nvPr/>
        </p:nvSpPr>
        <p:spPr>
          <a:xfrm>
            <a:off x="3659909" y="868413"/>
            <a:ext cx="1479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Robot nouns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4F6017-8EC9-DF0D-05E4-102E5E0772F6}"/>
              </a:ext>
            </a:extLst>
          </p:cNvPr>
          <p:cNvSpPr txBox="1"/>
          <p:nvPr/>
        </p:nvSpPr>
        <p:spPr>
          <a:xfrm>
            <a:off x="8791204" y="1215667"/>
            <a:ext cx="163285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Frame 0</a:t>
            </a:r>
          </a:p>
          <a:p>
            <a:r>
              <a:rPr lang="en-GB" b="1" u="sng" dirty="0"/>
              <a:t>Point 1</a:t>
            </a:r>
          </a:p>
          <a:p>
            <a:r>
              <a:rPr lang="en-GB" dirty="0"/>
              <a:t>Point 2</a:t>
            </a:r>
          </a:p>
          <a:p>
            <a:r>
              <a:rPr lang="en-GB" dirty="0"/>
              <a:t>Frame 1</a:t>
            </a:r>
          </a:p>
          <a:p>
            <a:r>
              <a:rPr lang="en-GB" dirty="0"/>
              <a:t>Box</a:t>
            </a:r>
          </a:p>
          <a:p>
            <a:r>
              <a:rPr lang="en-GB" dirty="0"/>
              <a:t>Apple</a:t>
            </a:r>
          </a:p>
          <a:p>
            <a:r>
              <a:rPr lang="en-GB" dirty="0"/>
              <a:t>cup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357769-9375-8E1A-9834-612685BC2F29}"/>
              </a:ext>
            </a:extLst>
          </p:cNvPr>
          <p:cNvSpPr txBox="1"/>
          <p:nvPr/>
        </p:nvSpPr>
        <p:spPr>
          <a:xfrm>
            <a:off x="8797636" y="662487"/>
            <a:ext cx="3153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Nouns with </a:t>
            </a:r>
          </a:p>
          <a:p>
            <a:r>
              <a:rPr lang="en-GB" sz="1600" dirty="0"/>
              <a:t>known locations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367A74-F837-D910-FFC8-A937C4555DC1}"/>
              </a:ext>
            </a:extLst>
          </p:cNvPr>
          <p:cNvCxnSpPr>
            <a:cxnSpLocks/>
          </p:cNvCxnSpPr>
          <p:nvPr/>
        </p:nvCxnSpPr>
        <p:spPr>
          <a:xfrm flipV="1">
            <a:off x="3760236" y="3331028"/>
            <a:ext cx="0" cy="21706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F72DF2-95E8-7CC8-4751-DC30A2E990C6}"/>
              </a:ext>
            </a:extLst>
          </p:cNvPr>
          <p:cNvCxnSpPr>
            <a:cxnSpLocks/>
          </p:cNvCxnSpPr>
          <p:nvPr/>
        </p:nvCxnSpPr>
        <p:spPr>
          <a:xfrm flipH="1">
            <a:off x="1856628" y="2263502"/>
            <a:ext cx="12320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68C63A9-F0F2-9FF3-C4E2-D87797E0070C}"/>
              </a:ext>
            </a:extLst>
          </p:cNvPr>
          <p:cNvSpPr txBox="1"/>
          <p:nvPr/>
        </p:nvSpPr>
        <p:spPr>
          <a:xfrm>
            <a:off x="573832" y="4183988"/>
            <a:ext cx="6372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database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9A041E8-C7FB-157E-5C06-A60ED219C2AA}"/>
              </a:ext>
            </a:extLst>
          </p:cNvPr>
          <p:cNvCxnSpPr/>
          <p:nvPr/>
        </p:nvCxnSpPr>
        <p:spPr>
          <a:xfrm flipV="1">
            <a:off x="4982547" y="3074519"/>
            <a:ext cx="0" cy="242719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FEF6DA8-8F26-D6ED-01AE-088EE33E5DE6}"/>
              </a:ext>
            </a:extLst>
          </p:cNvPr>
          <p:cNvCxnSpPr>
            <a:cxnSpLocks/>
          </p:cNvCxnSpPr>
          <p:nvPr/>
        </p:nvCxnSpPr>
        <p:spPr>
          <a:xfrm>
            <a:off x="4982547" y="3074519"/>
            <a:ext cx="33261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E01DE4F-4A25-EB92-8B0A-BC5E6F921D72}"/>
              </a:ext>
            </a:extLst>
          </p:cNvPr>
          <p:cNvCxnSpPr>
            <a:cxnSpLocks/>
          </p:cNvCxnSpPr>
          <p:nvPr/>
        </p:nvCxnSpPr>
        <p:spPr>
          <a:xfrm flipH="1" flipV="1">
            <a:off x="5298538" y="1421375"/>
            <a:ext cx="12325" cy="16531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28B28ED-5E29-11EA-23D1-3A95B1858E5B}"/>
              </a:ext>
            </a:extLst>
          </p:cNvPr>
          <p:cNvCxnSpPr>
            <a:cxnSpLocks/>
          </p:cNvCxnSpPr>
          <p:nvPr/>
        </p:nvCxnSpPr>
        <p:spPr>
          <a:xfrm flipH="1">
            <a:off x="4794376" y="1421375"/>
            <a:ext cx="5097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E476658-5A8E-F294-1ABD-495C32D16B1A}"/>
              </a:ext>
            </a:extLst>
          </p:cNvPr>
          <p:cNvSpPr txBox="1"/>
          <p:nvPr/>
        </p:nvSpPr>
        <p:spPr>
          <a:xfrm>
            <a:off x="6290397" y="1229366"/>
            <a:ext cx="139590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u="sng" dirty="0"/>
              <a:t>Towards</a:t>
            </a:r>
          </a:p>
          <a:p>
            <a:r>
              <a:rPr lang="en-GB" dirty="0"/>
              <a:t>In</a:t>
            </a:r>
          </a:p>
          <a:p>
            <a:r>
              <a:rPr lang="en-GB" dirty="0"/>
              <a:t>Through</a:t>
            </a:r>
          </a:p>
          <a:p>
            <a:r>
              <a:rPr lang="en-GB" dirty="0"/>
              <a:t>Into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9063B17-05CC-DC9B-7D65-0695AD8D5119}"/>
              </a:ext>
            </a:extLst>
          </p:cNvPr>
          <p:cNvCxnSpPr>
            <a:cxnSpLocks/>
          </p:cNvCxnSpPr>
          <p:nvPr/>
        </p:nvCxnSpPr>
        <p:spPr>
          <a:xfrm flipV="1">
            <a:off x="5999584" y="1397633"/>
            <a:ext cx="0" cy="41040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392492-B881-7870-E8FE-DD11B4B9B926}"/>
              </a:ext>
            </a:extLst>
          </p:cNvPr>
          <p:cNvCxnSpPr>
            <a:cxnSpLocks/>
          </p:cNvCxnSpPr>
          <p:nvPr/>
        </p:nvCxnSpPr>
        <p:spPr>
          <a:xfrm>
            <a:off x="5999584" y="1404662"/>
            <a:ext cx="3256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164EC50-CB52-167D-1AA5-32FA21430DF7}"/>
              </a:ext>
            </a:extLst>
          </p:cNvPr>
          <p:cNvCxnSpPr/>
          <p:nvPr/>
        </p:nvCxnSpPr>
        <p:spPr>
          <a:xfrm flipV="1">
            <a:off x="7081935" y="3331029"/>
            <a:ext cx="0" cy="20620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F9002D5-36C3-7481-4901-745FA88BB493}"/>
              </a:ext>
            </a:extLst>
          </p:cNvPr>
          <p:cNvCxnSpPr/>
          <p:nvPr/>
        </p:nvCxnSpPr>
        <p:spPr>
          <a:xfrm>
            <a:off x="7081935" y="3331028"/>
            <a:ext cx="11601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C263E3C-4552-5C05-8E80-F78779A66E41}"/>
              </a:ext>
            </a:extLst>
          </p:cNvPr>
          <p:cNvCxnSpPr>
            <a:cxnSpLocks/>
          </p:cNvCxnSpPr>
          <p:nvPr/>
        </p:nvCxnSpPr>
        <p:spPr>
          <a:xfrm flipV="1">
            <a:off x="8242041" y="1706880"/>
            <a:ext cx="0" cy="16241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09FBDEB-2E82-BEF7-C35F-F8DC8608D43D}"/>
              </a:ext>
            </a:extLst>
          </p:cNvPr>
          <p:cNvCxnSpPr>
            <a:cxnSpLocks/>
          </p:cNvCxnSpPr>
          <p:nvPr/>
        </p:nvCxnSpPr>
        <p:spPr>
          <a:xfrm>
            <a:off x="8242041" y="1706880"/>
            <a:ext cx="5491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D14AF2D-BE1F-6954-E16D-7B8D8A2DE53B}"/>
              </a:ext>
            </a:extLst>
          </p:cNvPr>
          <p:cNvSpPr txBox="1"/>
          <p:nvPr/>
        </p:nvSpPr>
        <p:spPr>
          <a:xfrm>
            <a:off x="1216659" y="662487"/>
            <a:ext cx="2278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Verbs for</a:t>
            </a:r>
          </a:p>
          <a:p>
            <a:r>
              <a:rPr lang="en-GB" sz="1600" dirty="0"/>
              <a:t>action ‘move’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C2D1F36-AB1A-1B38-B36F-74F74D607F6F}"/>
              </a:ext>
            </a:extLst>
          </p:cNvPr>
          <p:cNvSpPr txBox="1"/>
          <p:nvPr/>
        </p:nvSpPr>
        <p:spPr>
          <a:xfrm>
            <a:off x="6193429" y="662486"/>
            <a:ext cx="1889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Noun prepositions for action ‘move’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0E58518-C8F5-05B0-1F15-168A8445D66C}"/>
              </a:ext>
            </a:extLst>
          </p:cNvPr>
          <p:cNvCxnSpPr>
            <a:cxnSpLocks/>
          </p:cNvCxnSpPr>
          <p:nvPr/>
        </p:nvCxnSpPr>
        <p:spPr>
          <a:xfrm flipH="1">
            <a:off x="3088640" y="3331027"/>
            <a:ext cx="67159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182817A-56EE-49DD-7F64-D33AFA7F90AE}"/>
              </a:ext>
            </a:extLst>
          </p:cNvPr>
          <p:cNvCxnSpPr>
            <a:cxnSpLocks/>
          </p:cNvCxnSpPr>
          <p:nvPr/>
        </p:nvCxnSpPr>
        <p:spPr>
          <a:xfrm>
            <a:off x="3088640" y="2263502"/>
            <a:ext cx="0" cy="10675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554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1CB213BA-555C-603A-10BE-80B33EE77734}"/>
              </a:ext>
            </a:extLst>
          </p:cNvPr>
          <p:cNvSpPr txBox="1"/>
          <p:nvPr/>
        </p:nvSpPr>
        <p:spPr>
          <a:xfrm>
            <a:off x="284519" y="1727014"/>
            <a:ext cx="11832759" cy="3403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555B6C-48CF-1669-C016-8809D1BF3CC2}"/>
              </a:ext>
            </a:extLst>
          </p:cNvPr>
          <p:cNvSpPr txBox="1"/>
          <p:nvPr/>
        </p:nvSpPr>
        <p:spPr>
          <a:xfrm>
            <a:off x="2352164" y="2537502"/>
            <a:ext cx="7277878" cy="1631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CF1E64-E3CC-66F4-C820-68D338EC2F07}"/>
              </a:ext>
            </a:extLst>
          </p:cNvPr>
          <p:cNvSpPr txBox="1"/>
          <p:nvPr/>
        </p:nvSpPr>
        <p:spPr>
          <a:xfrm>
            <a:off x="2352164" y="2596130"/>
            <a:ext cx="7277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Full system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DE243A-328B-F9B9-DED0-1344EABBAEEA}"/>
              </a:ext>
            </a:extLst>
          </p:cNvPr>
          <p:cNvSpPr txBox="1"/>
          <p:nvPr/>
        </p:nvSpPr>
        <p:spPr>
          <a:xfrm>
            <a:off x="2450137" y="3158188"/>
            <a:ext cx="17914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NLP pipeline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820C3A-2B58-7FBF-5E3B-98C76B96FB87}"/>
              </a:ext>
            </a:extLst>
          </p:cNvPr>
          <p:cNvSpPr txBox="1"/>
          <p:nvPr/>
        </p:nvSpPr>
        <p:spPr>
          <a:xfrm>
            <a:off x="4922748" y="3158188"/>
            <a:ext cx="21367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Parser pipeline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1B36E5-1318-2C48-6C1A-F764D35E3CD6}"/>
              </a:ext>
            </a:extLst>
          </p:cNvPr>
          <p:cNvSpPr txBox="1"/>
          <p:nvPr/>
        </p:nvSpPr>
        <p:spPr>
          <a:xfrm>
            <a:off x="7740591" y="3016935"/>
            <a:ext cx="17914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Kinematics pipeline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54B2C9A-CB31-573D-7FE5-CF4065320219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4241615" y="3342854"/>
            <a:ext cx="681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496F3B9-9B9D-97A0-2FD3-4CF9622B5C1F}"/>
              </a:ext>
            </a:extLst>
          </p:cNvPr>
          <p:cNvCxnSpPr>
            <a:cxnSpLocks/>
          </p:cNvCxnSpPr>
          <p:nvPr/>
        </p:nvCxnSpPr>
        <p:spPr>
          <a:xfrm>
            <a:off x="7059457" y="3327111"/>
            <a:ext cx="681134" cy="129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CDA476D-7F32-6070-A8CE-F5C0A1766CE2}"/>
              </a:ext>
            </a:extLst>
          </p:cNvPr>
          <p:cNvSpPr txBox="1"/>
          <p:nvPr/>
        </p:nvSpPr>
        <p:spPr>
          <a:xfrm>
            <a:off x="374080" y="3142445"/>
            <a:ext cx="261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Text input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536FD63-E15E-683F-AA85-1437BB61EE22}"/>
              </a:ext>
            </a:extLst>
          </p:cNvPr>
          <p:cNvCxnSpPr/>
          <p:nvPr/>
        </p:nvCxnSpPr>
        <p:spPr>
          <a:xfrm>
            <a:off x="1554398" y="3353134"/>
            <a:ext cx="7977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B6A7298-6B97-4D3F-F84C-73625E838DA5}"/>
              </a:ext>
            </a:extLst>
          </p:cNvPr>
          <p:cNvCxnSpPr>
            <a:stCxn id="7" idx="3"/>
          </p:cNvCxnSpPr>
          <p:nvPr/>
        </p:nvCxnSpPr>
        <p:spPr>
          <a:xfrm>
            <a:off x="9630042" y="3353133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9C99859-9B47-B444-59B4-C5452D5986B9}"/>
              </a:ext>
            </a:extLst>
          </p:cNvPr>
          <p:cNvSpPr txBox="1"/>
          <p:nvPr/>
        </p:nvSpPr>
        <p:spPr>
          <a:xfrm>
            <a:off x="10544442" y="3129101"/>
            <a:ext cx="150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Robot motion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BBA594-E73A-64ED-204C-FBCCFBF77236}"/>
              </a:ext>
            </a:extLst>
          </p:cNvPr>
          <p:cNvSpPr txBox="1"/>
          <p:nvPr/>
        </p:nvSpPr>
        <p:spPr>
          <a:xfrm>
            <a:off x="4051424" y="3786586"/>
            <a:ext cx="1343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NLP output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C23862-4B7E-F202-1E14-CACCB766515B}"/>
              </a:ext>
            </a:extLst>
          </p:cNvPr>
          <p:cNvCxnSpPr/>
          <p:nvPr/>
        </p:nvCxnSpPr>
        <p:spPr>
          <a:xfrm>
            <a:off x="4582180" y="3433242"/>
            <a:ext cx="0" cy="35334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7FA5AC0-D11A-41CE-B4B2-D5EF8A774A96}"/>
              </a:ext>
            </a:extLst>
          </p:cNvPr>
          <p:cNvSpPr txBox="1"/>
          <p:nvPr/>
        </p:nvSpPr>
        <p:spPr>
          <a:xfrm>
            <a:off x="6812197" y="3789399"/>
            <a:ext cx="2258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List of actions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F3906D0-5F62-264D-7E56-119D2862FE3D}"/>
              </a:ext>
            </a:extLst>
          </p:cNvPr>
          <p:cNvCxnSpPr/>
          <p:nvPr/>
        </p:nvCxnSpPr>
        <p:spPr>
          <a:xfrm>
            <a:off x="7400024" y="3433242"/>
            <a:ext cx="0" cy="35334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6348E65-B5FB-DFC0-447E-816D1C5CC791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3137024" y="3527520"/>
            <a:ext cx="208852" cy="2012043"/>
          </a:xfrm>
          <a:prstGeom prst="line">
            <a:avLst/>
          </a:prstGeom>
          <a:ln>
            <a:solidFill>
              <a:srgbClr val="EA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9ADECE-43F9-CE51-6753-F9E296DE84EE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5782247" y="3527520"/>
            <a:ext cx="208856" cy="1996055"/>
          </a:xfrm>
          <a:prstGeom prst="line">
            <a:avLst/>
          </a:prstGeom>
          <a:ln>
            <a:solidFill>
              <a:srgbClr val="EA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91D6E81-60BC-6462-0767-682AD3658B93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8475337" y="3663266"/>
            <a:ext cx="160993" cy="1759339"/>
          </a:xfrm>
          <a:prstGeom prst="line">
            <a:avLst/>
          </a:prstGeom>
          <a:ln>
            <a:solidFill>
              <a:srgbClr val="EA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BE2A929-3994-6E27-602B-A7627FFFE448}"/>
              </a:ext>
            </a:extLst>
          </p:cNvPr>
          <p:cNvSpPr txBox="1"/>
          <p:nvPr/>
        </p:nvSpPr>
        <p:spPr>
          <a:xfrm>
            <a:off x="2602157" y="5502620"/>
            <a:ext cx="111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Chapter 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98653F-B902-FF90-02B5-63F09AF1E936}"/>
              </a:ext>
            </a:extLst>
          </p:cNvPr>
          <p:cNvSpPr txBox="1"/>
          <p:nvPr/>
        </p:nvSpPr>
        <p:spPr>
          <a:xfrm>
            <a:off x="5087419" y="5523575"/>
            <a:ext cx="1972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Chapter 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F3B2D7-EDD7-83AA-5617-E85AE135248A}"/>
              </a:ext>
            </a:extLst>
          </p:cNvPr>
          <p:cNvSpPr txBox="1"/>
          <p:nvPr/>
        </p:nvSpPr>
        <p:spPr>
          <a:xfrm>
            <a:off x="7681601" y="5527473"/>
            <a:ext cx="1776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Chapter 6</a:t>
            </a:r>
          </a:p>
        </p:txBody>
      </p:sp>
    </p:spTree>
    <p:extLst>
      <p:ext uri="{BB962C8B-B14F-4D97-AF65-F5344CB8AC3E}">
        <p14:creationId xmlns:p14="http://schemas.microsoft.com/office/powerpoint/2010/main" val="4168832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4478B30-C96E-A000-4C05-FF6E07208F5B}"/>
              </a:ext>
            </a:extLst>
          </p:cNvPr>
          <p:cNvCxnSpPr>
            <a:cxnSpLocks/>
          </p:cNvCxnSpPr>
          <p:nvPr/>
        </p:nvCxnSpPr>
        <p:spPr>
          <a:xfrm flipH="1" flipV="1">
            <a:off x="2492630" y="4223588"/>
            <a:ext cx="5888" cy="325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9760441-2A91-8967-45F7-3122A504082F}"/>
              </a:ext>
            </a:extLst>
          </p:cNvPr>
          <p:cNvCxnSpPr>
            <a:cxnSpLocks/>
          </p:cNvCxnSpPr>
          <p:nvPr/>
        </p:nvCxnSpPr>
        <p:spPr>
          <a:xfrm>
            <a:off x="2498519" y="4551448"/>
            <a:ext cx="351879" cy="1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ACA3D82-466B-4AC9-3E3D-B63B8B5A251F}"/>
              </a:ext>
            </a:extLst>
          </p:cNvPr>
          <p:cNvCxnSpPr>
            <a:cxnSpLocks/>
          </p:cNvCxnSpPr>
          <p:nvPr/>
        </p:nvCxnSpPr>
        <p:spPr>
          <a:xfrm flipV="1">
            <a:off x="2156862" y="4607331"/>
            <a:ext cx="207413" cy="8214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7A0794C-BB36-AF2D-5433-FE51044797AD}"/>
              </a:ext>
            </a:extLst>
          </p:cNvPr>
          <p:cNvCxnSpPr>
            <a:cxnSpLocks/>
          </p:cNvCxnSpPr>
          <p:nvPr/>
        </p:nvCxnSpPr>
        <p:spPr>
          <a:xfrm flipV="1">
            <a:off x="2083837" y="4689475"/>
            <a:ext cx="73025" cy="5016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76A493-F236-CF94-515C-E57225B4AA5B}"/>
              </a:ext>
            </a:extLst>
          </p:cNvPr>
          <p:cNvCxnSpPr>
            <a:cxnSpLocks/>
          </p:cNvCxnSpPr>
          <p:nvPr/>
        </p:nvCxnSpPr>
        <p:spPr>
          <a:xfrm flipV="1">
            <a:off x="1665838" y="5191125"/>
            <a:ext cx="417999" cy="39335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5B24D33-E16C-0B15-60D8-117EE5F28322}"/>
              </a:ext>
            </a:extLst>
          </p:cNvPr>
          <p:cNvCxnSpPr>
            <a:cxnSpLocks/>
          </p:cNvCxnSpPr>
          <p:nvPr/>
        </p:nvCxnSpPr>
        <p:spPr>
          <a:xfrm flipV="1">
            <a:off x="1665838" y="3893835"/>
            <a:ext cx="0" cy="20361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1485084-8E59-A282-DD03-6826A9666D89}"/>
              </a:ext>
            </a:extLst>
          </p:cNvPr>
          <p:cNvCxnSpPr>
            <a:cxnSpLocks/>
          </p:cNvCxnSpPr>
          <p:nvPr/>
        </p:nvCxnSpPr>
        <p:spPr>
          <a:xfrm>
            <a:off x="1311244" y="5584478"/>
            <a:ext cx="18367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976588B-7D7D-F882-5CC7-17C30957E706}"/>
              </a:ext>
            </a:extLst>
          </p:cNvPr>
          <p:cNvSpPr txBox="1"/>
          <p:nvPr/>
        </p:nvSpPr>
        <p:spPr>
          <a:xfrm>
            <a:off x="2856206" y="555189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6C2BAD6-2A57-0D64-D11F-9E2FADAE4D3C}"/>
              </a:ext>
            </a:extLst>
          </p:cNvPr>
          <p:cNvSpPr/>
          <p:nvPr/>
        </p:nvSpPr>
        <p:spPr>
          <a:xfrm>
            <a:off x="1592813" y="5508281"/>
            <a:ext cx="146050" cy="152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1F7C5EE-0938-AED0-EF0C-117E90DEB7A5}"/>
              </a:ext>
            </a:extLst>
          </p:cNvPr>
          <p:cNvSpPr/>
          <p:nvPr/>
        </p:nvSpPr>
        <p:spPr>
          <a:xfrm>
            <a:off x="2012367" y="5116305"/>
            <a:ext cx="146050" cy="152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A4612AA-9124-FE2D-A3BB-549D5A9CF5E8}"/>
              </a:ext>
            </a:extLst>
          </p:cNvPr>
          <p:cNvSpPr/>
          <p:nvPr/>
        </p:nvSpPr>
        <p:spPr>
          <a:xfrm>
            <a:off x="2083837" y="4613277"/>
            <a:ext cx="146050" cy="152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94D5726-A8D1-E658-E276-38FA0E41459C}"/>
              </a:ext>
            </a:extLst>
          </p:cNvPr>
          <p:cNvCxnSpPr>
            <a:cxnSpLocks/>
          </p:cNvCxnSpPr>
          <p:nvPr/>
        </p:nvCxnSpPr>
        <p:spPr>
          <a:xfrm>
            <a:off x="2347184" y="4576754"/>
            <a:ext cx="27016" cy="6620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F2FC76-2998-5ABD-6D4B-0CFD27486102}"/>
              </a:ext>
            </a:extLst>
          </p:cNvPr>
          <p:cNvCxnSpPr>
            <a:cxnSpLocks/>
          </p:cNvCxnSpPr>
          <p:nvPr/>
        </p:nvCxnSpPr>
        <p:spPr>
          <a:xfrm flipV="1">
            <a:off x="2374200" y="4592343"/>
            <a:ext cx="126183" cy="5232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7E303FC-B4E7-A7A4-539D-8C26FF772221}"/>
              </a:ext>
            </a:extLst>
          </p:cNvPr>
          <p:cNvCxnSpPr>
            <a:cxnSpLocks/>
          </p:cNvCxnSpPr>
          <p:nvPr/>
        </p:nvCxnSpPr>
        <p:spPr>
          <a:xfrm flipV="1">
            <a:off x="2346546" y="4523748"/>
            <a:ext cx="123100" cy="5300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BD1DEB12-FEF9-83FB-8A11-1850A1658EC7}"/>
              </a:ext>
            </a:extLst>
          </p:cNvPr>
          <p:cNvSpPr/>
          <p:nvPr/>
        </p:nvSpPr>
        <p:spPr>
          <a:xfrm>
            <a:off x="1645519" y="5563058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4891B0F-42B5-3135-8460-0D71F2E09659}"/>
              </a:ext>
            </a:extLst>
          </p:cNvPr>
          <p:cNvCxnSpPr>
            <a:cxnSpLocks/>
          </p:cNvCxnSpPr>
          <p:nvPr/>
        </p:nvCxnSpPr>
        <p:spPr>
          <a:xfrm>
            <a:off x="1675565" y="5593370"/>
            <a:ext cx="148297" cy="191480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155A612-5F2B-85B1-50BD-41E41A0D3194}"/>
              </a:ext>
            </a:extLst>
          </p:cNvPr>
          <p:cNvSpPr txBox="1"/>
          <p:nvPr/>
        </p:nvSpPr>
        <p:spPr>
          <a:xfrm>
            <a:off x="1755753" y="5736564"/>
            <a:ext cx="5661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Frame 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CF9A933-55B8-DE53-E3CE-53DEC55B5D7F}"/>
              </a:ext>
            </a:extLst>
          </p:cNvPr>
          <p:cNvSpPr txBox="1"/>
          <p:nvPr/>
        </p:nvSpPr>
        <p:spPr>
          <a:xfrm>
            <a:off x="1656112" y="389383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03DED5A-EED8-C1D4-4B82-7997D643BAB5}"/>
              </a:ext>
            </a:extLst>
          </p:cNvPr>
          <p:cNvSpPr/>
          <p:nvPr/>
        </p:nvSpPr>
        <p:spPr>
          <a:xfrm>
            <a:off x="2471420" y="4520757"/>
            <a:ext cx="54206" cy="5970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7E14E98-6EC6-29FD-BAF2-AB60B5E7436A}"/>
              </a:ext>
            </a:extLst>
          </p:cNvPr>
          <p:cNvCxnSpPr>
            <a:cxnSpLocks/>
          </p:cNvCxnSpPr>
          <p:nvPr/>
        </p:nvCxnSpPr>
        <p:spPr>
          <a:xfrm flipH="1" flipV="1">
            <a:off x="2358064" y="4457104"/>
            <a:ext cx="141059" cy="77743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47EA8A9-35CB-D8B9-0F24-8921A083B9C7}"/>
              </a:ext>
            </a:extLst>
          </p:cNvPr>
          <p:cNvSpPr txBox="1"/>
          <p:nvPr/>
        </p:nvSpPr>
        <p:spPr>
          <a:xfrm>
            <a:off x="1871917" y="4341390"/>
            <a:ext cx="5661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Frame 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5A33D5F-329F-6D03-61F5-A097EDD96C0A}"/>
              </a:ext>
            </a:extLst>
          </p:cNvPr>
          <p:cNvSpPr/>
          <p:nvPr/>
        </p:nvSpPr>
        <p:spPr>
          <a:xfrm>
            <a:off x="2901250" y="4528954"/>
            <a:ext cx="62003" cy="5970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FF14BE2-1FE8-200C-1ED8-656AB3FC14FE}"/>
              </a:ext>
            </a:extLst>
          </p:cNvPr>
          <p:cNvSpPr/>
          <p:nvPr/>
        </p:nvSpPr>
        <p:spPr>
          <a:xfrm>
            <a:off x="3216869" y="4529585"/>
            <a:ext cx="62003" cy="5970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E29F25C-C97E-9A55-0E81-94FF5FDAEB8D}"/>
              </a:ext>
            </a:extLst>
          </p:cNvPr>
          <p:cNvSpPr/>
          <p:nvPr/>
        </p:nvSpPr>
        <p:spPr>
          <a:xfrm>
            <a:off x="3505802" y="4530047"/>
            <a:ext cx="62003" cy="5970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F45272B-2CB6-BB6A-B4D6-DA27C8EBABAD}"/>
              </a:ext>
            </a:extLst>
          </p:cNvPr>
          <p:cNvCxnSpPr>
            <a:cxnSpLocks/>
            <a:stCxn id="59" idx="3"/>
          </p:cNvCxnSpPr>
          <p:nvPr/>
        </p:nvCxnSpPr>
        <p:spPr>
          <a:xfrm flipH="1">
            <a:off x="2656123" y="4579915"/>
            <a:ext cx="254207" cy="366406"/>
          </a:xfrm>
          <a:prstGeom prst="line">
            <a:avLst/>
          </a:prstGeom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D8B10CD-2055-AA3D-222E-686C41F10050}"/>
              </a:ext>
            </a:extLst>
          </p:cNvPr>
          <p:cNvCxnSpPr>
            <a:cxnSpLocks/>
            <a:stCxn id="60" idx="4"/>
          </p:cNvCxnSpPr>
          <p:nvPr/>
        </p:nvCxnSpPr>
        <p:spPr>
          <a:xfrm flipH="1">
            <a:off x="3082027" y="4589289"/>
            <a:ext cx="165844" cy="382910"/>
          </a:xfrm>
          <a:prstGeom prst="line">
            <a:avLst/>
          </a:prstGeom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63CD0DE-9B18-987E-588C-8BB1C759F3A6}"/>
              </a:ext>
            </a:extLst>
          </p:cNvPr>
          <p:cNvCxnSpPr>
            <a:cxnSpLocks/>
          </p:cNvCxnSpPr>
          <p:nvPr/>
        </p:nvCxnSpPr>
        <p:spPr>
          <a:xfrm>
            <a:off x="3532488" y="4548732"/>
            <a:ext cx="90884" cy="397589"/>
          </a:xfrm>
          <a:prstGeom prst="line">
            <a:avLst/>
          </a:prstGeom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B9631B1-1CBC-2278-CE1B-BBC1FFB857A8}"/>
              </a:ext>
            </a:extLst>
          </p:cNvPr>
          <p:cNvSpPr txBox="1"/>
          <p:nvPr/>
        </p:nvSpPr>
        <p:spPr>
          <a:xfrm>
            <a:off x="2656123" y="4503088"/>
            <a:ext cx="234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x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40CE6FC-40B0-7869-A462-DEC54E0D80AE}"/>
              </a:ext>
            </a:extLst>
          </p:cNvPr>
          <p:cNvSpPr txBox="1"/>
          <p:nvPr/>
        </p:nvSpPr>
        <p:spPr>
          <a:xfrm>
            <a:off x="2316888" y="4121549"/>
            <a:ext cx="2311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y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C96585F-DF01-B64A-847E-B6B5AFFDB992}"/>
              </a:ext>
            </a:extLst>
          </p:cNvPr>
          <p:cNvCxnSpPr>
            <a:cxnSpLocks/>
          </p:cNvCxnSpPr>
          <p:nvPr/>
        </p:nvCxnSpPr>
        <p:spPr>
          <a:xfrm flipH="1" flipV="1">
            <a:off x="5319287" y="4786501"/>
            <a:ext cx="368163" cy="162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7918B95-B084-4182-F241-63F95284FC49}"/>
              </a:ext>
            </a:extLst>
          </p:cNvPr>
          <p:cNvCxnSpPr>
            <a:cxnSpLocks/>
          </p:cNvCxnSpPr>
          <p:nvPr/>
        </p:nvCxnSpPr>
        <p:spPr>
          <a:xfrm flipV="1">
            <a:off x="5675767" y="4618086"/>
            <a:ext cx="94964" cy="328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C7A01B6B-9534-65FB-BC13-43BC911832FA}"/>
              </a:ext>
            </a:extLst>
          </p:cNvPr>
          <p:cNvCxnSpPr>
            <a:cxnSpLocks/>
          </p:cNvCxnSpPr>
          <p:nvPr/>
        </p:nvCxnSpPr>
        <p:spPr>
          <a:xfrm flipV="1">
            <a:off x="5595385" y="5048267"/>
            <a:ext cx="50307" cy="18754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FCED1691-7882-E6AA-E493-3E5160D31086}"/>
              </a:ext>
            </a:extLst>
          </p:cNvPr>
          <p:cNvCxnSpPr>
            <a:cxnSpLocks/>
          </p:cNvCxnSpPr>
          <p:nvPr/>
        </p:nvCxnSpPr>
        <p:spPr>
          <a:xfrm>
            <a:off x="5084867" y="5196837"/>
            <a:ext cx="486747" cy="4132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AE992D3-A9BC-FFAD-C91F-0C877F22BBEB}"/>
              </a:ext>
            </a:extLst>
          </p:cNvPr>
          <p:cNvCxnSpPr>
            <a:cxnSpLocks/>
          </p:cNvCxnSpPr>
          <p:nvPr/>
        </p:nvCxnSpPr>
        <p:spPr>
          <a:xfrm flipV="1">
            <a:off x="4606171" y="5188163"/>
            <a:ext cx="417999" cy="39335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B548F650-C3E2-9C02-CE03-F9F7005D06E3}"/>
              </a:ext>
            </a:extLst>
          </p:cNvPr>
          <p:cNvCxnSpPr>
            <a:cxnSpLocks/>
          </p:cNvCxnSpPr>
          <p:nvPr/>
        </p:nvCxnSpPr>
        <p:spPr>
          <a:xfrm flipV="1">
            <a:off x="4606171" y="3890873"/>
            <a:ext cx="0" cy="20361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66F7F02-DF9F-E61C-CD9C-617EDFA5442B}"/>
              </a:ext>
            </a:extLst>
          </p:cNvPr>
          <p:cNvCxnSpPr>
            <a:cxnSpLocks/>
          </p:cNvCxnSpPr>
          <p:nvPr/>
        </p:nvCxnSpPr>
        <p:spPr>
          <a:xfrm>
            <a:off x="4251577" y="5581516"/>
            <a:ext cx="18367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96258033-CDE2-3875-CB2A-2AD223E6CBDD}"/>
              </a:ext>
            </a:extLst>
          </p:cNvPr>
          <p:cNvSpPr txBox="1"/>
          <p:nvPr/>
        </p:nvSpPr>
        <p:spPr>
          <a:xfrm>
            <a:off x="5796539" y="5548936"/>
            <a:ext cx="28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5F445D06-7B4B-5EF3-50BF-4956037CC1D0}"/>
              </a:ext>
            </a:extLst>
          </p:cNvPr>
          <p:cNvSpPr/>
          <p:nvPr/>
        </p:nvSpPr>
        <p:spPr>
          <a:xfrm>
            <a:off x="4533146" y="5505319"/>
            <a:ext cx="146050" cy="152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72C98414-5D6C-F3EE-5712-51A7AC57AC00}"/>
              </a:ext>
            </a:extLst>
          </p:cNvPr>
          <p:cNvSpPr/>
          <p:nvPr/>
        </p:nvSpPr>
        <p:spPr>
          <a:xfrm>
            <a:off x="4952700" y="5113343"/>
            <a:ext cx="146050" cy="152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4CAB338B-760D-A62B-690C-DD7A9957F729}"/>
              </a:ext>
            </a:extLst>
          </p:cNvPr>
          <p:cNvSpPr/>
          <p:nvPr/>
        </p:nvSpPr>
        <p:spPr>
          <a:xfrm>
            <a:off x="5521236" y="5161961"/>
            <a:ext cx="146050" cy="152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F75918B3-C72F-123D-738A-F45C252852BB}"/>
              </a:ext>
            </a:extLst>
          </p:cNvPr>
          <p:cNvCxnSpPr>
            <a:cxnSpLocks/>
          </p:cNvCxnSpPr>
          <p:nvPr/>
        </p:nvCxnSpPr>
        <p:spPr>
          <a:xfrm>
            <a:off x="5603935" y="5033116"/>
            <a:ext cx="83515" cy="22674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2BC6D22-74E4-A6A4-8C5C-8E6390BD1287}"/>
              </a:ext>
            </a:extLst>
          </p:cNvPr>
          <p:cNvCxnSpPr>
            <a:cxnSpLocks/>
          </p:cNvCxnSpPr>
          <p:nvPr/>
        </p:nvCxnSpPr>
        <p:spPr>
          <a:xfrm flipV="1">
            <a:off x="5677915" y="4955653"/>
            <a:ext cx="29739" cy="10013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5A86C8E-5282-39D7-9941-03B7238B92BD}"/>
              </a:ext>
            </a:extLst>
          </p:cNvPr>
          <p:cNvCxnSpPr>
            <a:cxnSpLocks/>
          </p:cNvCxnSpPr>
          <p:nvPr/>
        </p:nvCxnSpPr>
        <p:spPr>
          <a:xfrm flipV="1">
            <a:off x="5612236" y="4935598"/>
            <a:ext cx="33456" cy="10509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F6DE8BB4-1DBA-608F-54F9-5CDD2C55B78C}"/>
              </a:ext>
            </a:extLst>
          </p:cNvPr>
          <p:cNvSpPr/>
          <p:nvPr/>
        </p:nvSpPr>
        <p:spPr>
          <a:xfrm>
            <a:off x="4585852" y="5560096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6B50B0D-A1C4-6323-EE19-7EFF77D1000F}"/>
              </a:ext>
            </a:extLst>
          </p:cNvPr>
          <p:cNvCxnSpPr>
            <a:cxnSpLocks/>
          </p:cNvCxnSpPr>
          <p:nvPr/>
        </p:nvCxnSpPr>
        <p:spPr>
          <a:xfrm>
            <a:off x="4615898" y="5590408"/>
            <a:ext cx="148297" cy="191480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C71EF288-7F5B-A901-1DD6-E8F4B4890B11}"/>
              </a:ext>
            </a:extLst>
          </p:cNvPr>
          <p:cNvSpPr txBox="1"/>
          <p:nvPr/>
        </p:nvSpPr>
        <p:spPr>
          <a:xfrm>
            <a:off x="4696086" y="5733602"/>
            <a:ext cx="5661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Frame 0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19A0397-6E9A-37C8-3589-1820B8EBEC01}"/>
              </a:ext>
            </a:extLst>
          </p:cNvPr>
          <p:cNvSpPr txBox="1"/>
          <p:nvPr/>
        </p:nvSpPr>
        <p:spPr>
          <a:xfrm>
            <a:off x="4596445" y="3890872"/>
            <a:ext cx="28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581A253F-866A-6DAF-562E-3E2F409D2719}"/>
              </a:ext>
            </a:extLst>
          </p:cNvPr>
          <p:cNvSpPr/>
          <p:nvPr/>
        </p:nvSpPr>
        <p:spPr>
          <a:xfrm>
            <a:off x="5645692" y="4916469"/>
            <a:ext cx="54206" cy="5970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CB6A6415-D6DF-82B8-ACCA-447AA3AD3722}"/>
              </a:ext>
            </a:extLst>
          </p:cNvPr>
          <p:cNvCxnSpPr>
            <a:cxnSpLocks/>
          </p:cNvCxnSpPr>
          <p:nvPr/>
        </p:nvCxnSpPr>
        <p:spPr>
          <a:xfrm>
            <a:off x="5699729" y="4972199"/>
            <a:ext cx="148297" cy="191480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4FF0259D-BF77-B4F5-407F-546E44DAEA08}"/>
              </a:ext>
            </a:extLst>
          </p:cNvPr>
          <p:cNvSpPr txBox="1"/>
          <p:nvPr/>
        </p:nvSpPr>
        <p:spPr>
          <a:xfrm>
            <a:off x="5770731" y="5055241"/>
            <a:ext cx="5661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Frame 2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42EE7012-22FC-1C89-2553-DB118166C714}"/>
              </a:ext>
            </a:extLst>
          </p:cNvPr>
          <p:cNvSpPr/>
          <p:nvPr/>
        </p:nvSpPr>
        <p:spPr>
          <a:xfrm>
            <a:off x="5769889" y="4501569"/>
            <a:ext cx="62003" cy="5970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13FC86AF-3E41-CB99-7516-E757F83293C7}"/>
              </a:ext>
            </a:extLst>
          </p:cNvPr>
          <p:cNvSpPr/>
          <p:nvPr/>
        </p:nvSpPr>
        <p:spPr>
          <a:xfrm>
            <a:off x="5869944" y="4203220"/>
            <a:ext cx="62003" cy="5970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20DC6A63-413D-7BE0-D670-B71EC5CD5B7D}"/>
              </a:ext>
            </a:extLst>
          </p:cNvPr>
          <p:cNvSpPr/>
          <p:nvPr/>
        </p:nvSpPr>
        <p:spPr>
          <a:xfrm>
            <a:off x="5973481" y="3922610"/>
            <a:ext cx="62003" cy="5970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B5F0CCE-AF50-A4D5-A86C-09B19D6BCD2A}"/>
              </a:ext>
            </a:extLst>
          </p:cNvPr>
          <p:cNvSpPr txBox="1"/>
          <p:nvPr/>
        </p:nvSpPr>
        <p:spPr>
          <a:xfrm>
            <a:off x="5898924" y="4563971"/>
            <a:ext cx="478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Point 0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C6F0A1C-35EC-90C7-D737-4238268DF7A4}"/>
              </a:ext>
            </a:extLst>
          </p:cNvPr>
          <p:cNvCxnSpPr>
            <a:cxnSpLocks/>
          </p:cNvCxnSpPr>
          <p:nvPr/>
        </p:nvCxnSpPr>
        <p:spPr>
          <a:xfrm>
            <a:off x="5802209" y="4533192"/>
            <a:ext cx="181477" cy="89180"/>
          </a:xfrm>
          <a:prstGeom prst="line">
            <a:avLst/>
          </a:prstGeom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F3836051-F00A-C8C9-C31E-5C78BA344666}"/>
              </a:ext>
            </a:extLst>
          </p:cNvPr>
          <p:cNvSpPr txBox="1"/>
          <p:nvPr/>
        </p:nvSpPr>
        <p:spPr>
          <a:xfrm>
            <a:off x="6021787" y="4278791"/>
            <a:ext cx="478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Point 1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A60F7842-472D-6EF5-4519-B95B7C3DBCA9}"/>
              </a:ext>
            </a:extLst>
          </p:cNvPr>
          <p:cNvCxnSpPr>
            <a:cxnSpLocks/>
          </p:cNvCxnSpPr>
          <p:nvPr/>
        </p:nvCxnSpPr>
        <p:spPr>
          <a:xfrm>
            <a:off x="6010200" y="3961034"/>
            <a:ext cx="195061" cy="68820"/>
          </a:xfrm>
          <a:prstGeom prst="line">
            <a:avLst/>
          </a:prstGeom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D7BBB69D-8BA6-44D8-E9F0-B58046D5E2A6}"/>
              </a:ext>
            </a:extLst>
          </p:cNvPr>
          <p:cNvSpPr txBox="1"/>
          <p:nvPr/>
        </p:nvSpPr>
        <p:spPr>
          <a:xfrm>
            <a:off x="6091946" y="3967816"/>
            <a:ext cx="5259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Point 2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C7B62624-1328-059C-9C92-C76AF76F27A3}"/>
              </a:ext>
            </a:extLst>
          </p:cNvPr>
          <p:cNvCxnSpPr>
            <a:cxnSpLocks/>
          </p:cNvCxnSpPr>
          <p:nvPr/>
        </p:nvCxnSpPr>
        <p:spPr>
          <a:xfrm>
            <a:off x="5900945" y="4235455"/>
            <a:ext cx="209319" cy="92491"/>
          </a:xfrm>
          <a:prstGeom prst="line">
            <a:avLst/>
          </a:prstGeom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DD41197D-D268-E46A-6B09-A0D1522BE97B}"/>
              </a:ext>
            </a:extLst>
          </p:cNvPr>
          <p:cNvSpPr txBox="1"/>
          <p:nvPr/>
        </p:nvSpPr>
        <p:spPr>
          <a:xfrm>
            <a:off x="5687333" y="4613942"/>
            <a:ext cx="2343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x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DABFA58-0E31-E5F2-7F4F-A46534B34173}"/>
              </a:ext>
            </a:extLst>
          </p:cNvPr>
          <p:cNvSpPr txBox="1"/>
          <p:nvPr/>
        </p:nvSpPr>
        <p:spPr>
          <a:xfrm>
            <a:off x="5313999" y="4649036"/>
            <a:ext cx="231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y</a:t>
            </a: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59431D36-8035-0F9E-C624-E79C7050A0A0}"/>
              </a:ext>
            </a:extLst>
          </p:cNvPr>
          <p:cNvSpPr/>
          <p:nvPr/>
        </p:nvSpPr>
        <p:spPr>
          <a:xfrm>
            <a:off x="1835315" y="5553177"/>
            <a:ext cx="62003" cy="5970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0E46F9F6-558E-F06B-A592-0CDC531DDEF5}"/>
              </a:ext>
            </a:extLst>
          </p:cNvPr>
          <p:cNvSpPr/>
          <p:nvPr/>
        </p:nvSpPr>
        <p:spPr>
          <a:xfrm>
            <a:off x="2150934" y="5553808"/>
            <a:ext cx="62003" cy="5970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886147E8-F069-256C-F172-4BFF183D0742}"/>
              </a:ext>
            </a:extLst>
          </p:cNvPr>
          <p:cNvSpPr/>
          <p:nvPr/>
        </p:nvSpPr>
        <p:spPr>
          <a:xfrm>
            <a:off x="2439867" y="5554270"/>
            <a:ext cx="62003" cy="5970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0ECAD7EA-C796-41CE-B8B9-D99C85373F4D}"/>
              </a:ext>
            </a:extLst>
          </p:cNvPr>
          <p:cNvSpPr/>
          <p:nvPr/>
        </p:nvSpPr>
        <p:spPr>
          <a:xfrm>
            <a:off x="4752221" y="5551282"/>
            <a:ext cx="45719" cy="4571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5330EF39-4799-FFC1-1A4A-C81C2ACE62C6}"/>
              </a:ext>
            </a:extLst>
          </p:cNvPr>
          <p:cNvSpPr/>
          <p:nvPr/>
        </p:nvSpPr>
        <p:spPr>
          <a:xfrm>
            <a:off x="5067840" y="5551913"/>
            <a:ext cx="45719" cy="4571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3CD5BA56-FF08-70FB-E052-09BCA69641D9}"/>
              </a:ext>
            </a:extLst>
          </p:cNvPr>
          <p:cNvSpPr/>
          <p:nvPr/>
        </p:nvSpPr>
        <p:spPr>
          <a:xfrm>
            <a:off x="5356773" y="5552375"/>
            <a:ext cx="45719" cy="4571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A924271E-A4CF-08BC-63BE-2F988D31055E}"/>
              </a:ext>
            </a:extLst>
          </p:cNvPr>
          <p:cNvCxnSpPr>
            <a:cxnSpLocks/>
            <a:endCxn id="174" idx="7"/>
          </p:cNvCxnSpPr>
          <p:nvPr/>
        </p:nvCxnSpPr>
        <p:spPr>
          <a:xfrm flipH="1">
            <a:off x="1888238" y="5113343"/>
            <a:ext cx="581408" cy="448577"/>
          </a:xfrm>
          <a:prstGeom prst="line">
            <a:avLst/>
          </a:prstGeom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F3E120E6-8EC3-D7B5-A528-1FB32A7A265C}"/>
              </a:ext>
            </a:extLst>
          </p:cNvPr>
          <p:cNvCxnSpPr>
            <a:cxnSpLocks/>
          </p:cNvCxnSpPr>
          <p:nvPr/>
        </p:nvCxnSpPr>
        <p:spPr>
          <a:xfrm flipH="1">
            <a:off x="2177181" y="5128354"/>
            <a:ext cx="819031" cy="459949"/>
          </a:xfrm>
          <a:prstGeom prst="line">
            <a:avLst/>
          </a:prstGeom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883EF21A-1DED-34A0-430B-1CC687E24051}"/>
              </a:ext>
            </a:extLst>
          </p:cNvPr>
          <p:cNvCxnSpPr>
            <a:cxnSpLocks/>
          </p:cNvCxnSpPr>
          <p:nvPr/>
        </p:nvCxnSpPr>
        <p:spPr>
          <a:xfrm flipH="1">
            <a:off x="2475468" y="5137182"/>
            <a:ext cx="1136749" cy="453148"/>
          </a:xfrm>
          <a:prstGeom prst="line">
            <a:avLst/>
          </a:prstGeom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1E05B1CC-8029-ECCD-58DF-C0DF7C243231}"/>
              </a:ext>
            </a:extLst>
          </p:cNvPr>
          <p:cNvSpPr txBox="1"/>
          <p:nvPr/>
        </p:nvSpPr>
        <p:spPr>
          <a:xfrm>
            <a:off x="2359544" y="4905163"/>
            <a:ext cx="4780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Point 0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05A186B9-1157-0FCD-0FED-9B75498ED854}"/>
              </a:ext>
            </a:extLst>
          </p:cNvPr>
          <p:cNvSpPr txBox="1"/>
          <p:nvPr/>
        </p:nvSpPr>
        <p:spPr>
          <a:xfrm>
            <a:off x="2835321" y="4916985"/>
            <a:ext cx="478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Point 1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9BA9F30E-27B9-0352-2335-5B6B850C4DAE}"/>
              </a:ext>
            </a:extLst>
          </p:cNvPr>
          <p:cNvSpPr txBox="1"/>
          <p:nvPr/>
        </p:nvSpPr>
        <p:spPr>
          <a:xfrm>
            <a:off x="3404268" y="4911927"/>
            <a:ext cx="5259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Point 2</a:t>
            </a:r>
          </a:p>
        </p:txBody>
      </p:sp>
    </p:spTree>
    <p:extLst>
      <p:ext uri="{BB962C8B-B14F-4D97-AF65-F5344CB8AC3E}">
        <p14:creationId xmlns:p14="http://schemas.microsoft.com/office/powerpoint/2010/main" val="3623097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77D3AD-3B44-1D41-D2D7-84AF2634C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765" y="1885950"/>
            <a:ext cx="867047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461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4281DC5-AA1F-D69D-3EFF-316C0B7A3C90}"/>
              </a:ext>
            </a:extLst>
          </p:cNvPr>
          <p:cNvCxnSpPr/>
          <p:nvPr/>
        </p:nvCxnSpPr>
        <p:spPr>
          <a:xfrm flipV="1">
            <a:off x="8495424" y="4176917"/>
            <a:ext cx="0" cy="1506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BEF0A3D-D7CE-A44E-5D78-39C9AC3C4010}"/>
              </a:ext>
            </a:extLst>
          </p:cNvPr>
          <p:cNvCxnSpPr>
            <a:cxnSpLocks/>
          </p:cNvCxnSpPr>
          <p:nvPr/>
        </p:nvCxnSpPr>
        <p:spPr>
          <a:xfrm>
            <a:off x="8237382" y="5337233"/>
            <a:ext cx="17231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5FCFA66-9B99-FF40-0EC2-2CE0E1093328}"/>
              </a:ext>
            </a:extLst>
          </p:cNvPr>
          <p:cNvCxnSpPr>
            <a:cxnSpLocks/>
          </p:cNvCxnSpPr>
          <p:nvPr/>
        </p:nvCxnSpPr>
        <p:spPr>
          <a:xfrm>
            <a:off x="8237382" y="3599873"/>
            <a:ext cx="17231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DFCAB5C0-1180-625A-728A-60C90432DDDD}"/>
              </a:ext>
            </a:extLst>
          </p:cNvPr>
          <p:cNvSpPr/>
          <p:nvPr/>
        </p:nvSpPr>
        <p:spPr>
          <a:xfrm>
            <a:off x="8420609" y="3533649"/>
            <a:ext cx="158496" cy="1584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E11A55DA-C9C5-B44D-20B4-CDA725BC13D2}"/>
              </a:ext>
            </a:extLst>
          </p:cNvPr>
          <p:cNvSpPr/>
          <p:nvPr/>
        </p:nvSpPr>
        <p:spPr>
          <a:xfrm>
            <a:off x="8475104" y="35922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4B72586-E45A-40B0-A58E-9F1E83B07557}"/>
              </a:ext>
            </a:extLst>
          </p:cNvPr>
          <p:cNvCxnSpPr>
            <a:cxnSpLocks/>
          </p:cNvCxnSpPr>
          <p:nvPr/>
        </p:nvCxnSpPr>
        <p:spPr>
          <a:xfrm>
            <a:off x="5719734" y="3599873"/>
            <a:ext cx="17231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EBFFE428-B11B-5317-D2C7-1702303F31AA}"/>
              </a:ext>
            </a:extLst>
          </p:cNvPr>
          <p:cNvSpPr/>
          <p:nvPr/>
        </p:nvSpPr>
        <p:spPr>
          <a:xfrm>
            <a:off x="5902961" y="3533649"/>
            <a:ext cx="158496" cy="1584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ADA4C565-62C0-3E7C-87F4-CA1303FE910E}"/>
              </a:ext>
            </a:extLst>
          </p:cNvPr>
          <p:cNvSpPr/>
          <p:nvPr/>
        </p:nvSpPr>
        <p:spPr>
          <a:xfrm>
            <a:off x="5957456" y="35922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038DA76-6A0A-9E78-BDB5-6680EA172AE0}"/>
              </a:ext>
            </a:extLst>
          </p:cNvPr>
          <p:cNvCxnSpPr>
            <a:cxnSpLocks/>
          </p:cNvCxnSpPr>
          <p:nvPr/>
        </p:nvCxnSpPr>
        <p:spPr>
          <a:xfrm>
            <a:off x="3114446" y="3599873"/>
            <a:ext cx="18954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784C00D5-5B44-5480-7DA6-E92C4F71699A}"/>
              </a:ext>
            </a:extLst>
          </p:cNvPr>
          <p:cNvSpPr/>
          <p:nvPr/>
        </p:nvSpPr>
        <p:spPr>
          <a:xfrm>
            <a:off x="3375906" y="3533649"/>
            <a:ext cx="174346" cy="1584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E9D26B9-DFF4-09E6-809D-273C523C63B4}"/>
              </a:ext>
            </a:extLst>
          </p:cNvPr>
          <p:cNvSpPr/>
          <p:nvPr/>
        </p:nvSpPr>
        <p:spPr>
          <a:xfrm>
            <a:off x="3436040" y="3592253"/>
            <a:ext cx="50291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4491B1B-7A38-0B68-9D0A-7712E2BD317B}"/>
              </a:ext>
            </a:extLst>
          </p:cNvPr>
          <p:cNvCxnSpPr>
            <a:cxnSpLocks/>
          </p:cNvCxnSpPr>
          <p:nvPr/>
        </p:nvCxnSpPr>
        <p:spPr>
          <a:xfrm>
            <a:off x="3463165" y="4107180"/>
            <a:ext cx="0" cy="13672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AB71ED6-0F3E-21F9-32C4-75A0D52661CB}"/>
              </a:ext>
            </a:extLst>
          </p:cNvPr>
          <p:cNvCxnSpPr>
            <a:cxnSpLocks/>
          </p:cNvCxnSpPr>
          <p:nvPr/>
        </p:nvCxnSpPr>
        <p:spPr>
          <a:xfrm>
            <a:off x="3185363" y="4314077"/>
            <a:ext cx="18245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DAF68250-BFA0-7D0B-1A35-629B9C0ECBFE}"/>
              </a:ext>
            </a:extLst>
          </p:cNvPr>
          <p:cNvSpPr txBox="1"/>
          <p:nvPr/>
        </p:nvSpPr>
        <p:spPr>
          <a:xfrm>
            <a:off x="9741489" y="2745756"/>
            <a:ext cx="20270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0" dirty="0">
                <a:latin typeface="Palace Script MT" panose="030303020206070C0B05" pitchFamily="66" charset="0"/>
              </a:rPr>
              <a:t>}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F387278-1C5F-C252-7F9D-1F20CFCBB2AF}"/>
              </a:ext>
            </a:extLst>
          </p:cNvPr>
          <p:cNvSpPr txBox="1"/>
          <p:nvPr/>
        </p:nvSpPr>
        <p:spPr>
          <a:xfrm>
            <a:off x="10447020" y="4274820"/>
            <a:ext cx="88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F3B33D7-30E4-D68D-EA2E-3798BE007730}"/>
              </a:ext>
            </a:extLst>
          </p:cNvPr>
          <p:cNvSpPr txBox="1"/>
          <p:nvPr/>
        </p:nvSpPr>
        <p:spPr>
          <a:xfrm rot="16200000">
            <a:off x="5916550" y="847243"/>
            <a:ext cx="2027082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0" dirty="0">
                <a:latin typeface="Palace Script MT" panose="030303020206070C0B05" pitchFamily="66" charset="0"/>
              </a:rPr>
              <a:t>}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736C179-37A2-5C0F-85A7-F7F24A224C9F}"/>
              </a:ext>
            </a:extLst>
          </p:cNvPr>
          <p:cNvSpPr txBox="1"/>
          <p:nvPr/>
        </p:nvSpPr>
        <p:spPr>
          <a:xfrm>
            <a:off x="7101840" y="2447679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a2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D71152D-EB10-93D8-41C8-BC6D77971C08}"/>
              </a:ext>
            </a:extLst>
          </p:cNvPr>
          <p:cNvSpPr txBox="1"/>
          <p:nvPr/>
        </p:nvSpPr>
        <p:spPr>
          <a:xfrm rot="16200000">
            <a:off x="3295118" y="847240"/>
            <a:ext cx="2027076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0" dirty="0">
                <a:latin typeface="Palace Script MT" panose="030303020206070C0B05" pitchFamily="66" charset="0"/>
              </a:rPr>
              <a:t>}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5A2278A-1702-780D-6CC1-C75B80D26C9E}"/>
              </a:ext>
            </a:extLst>
          </p:cNvPr>
          <p:cNvSpPr txBox="1"/>
          <p:nvPr/>
        </p:nvSpPr>
        <p:spPr>
          <a:xfrm>
            <a:off x="4519396" y="2495788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a3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6390E6E-1925-6A9F-1BC5-26B0A6AD6F01}"/>
              </a:ext>
            </a:extLst>
          </p:cNvPr>
          <p:cNvCxnSpPr>
            <a:cxnSpLocks/>
          </p:cNvCxnSpPr>
          <p:nvPr/>
        </p:nvCxnSpPr>
        <p:spPr>
          <a:xfrm>
            <a:off x="3114446" y="5751025"/>
            <a:ext cx="18954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1285ED4C-D97B-18DE-B628-E09399B9F77A}"/>
              </a:ext>
            </a:extLst>
          </p:cNvPr>
          <p:cNvSpPr/>
          <p:nvPr/>
        </p:nvSpPr>
        <p:spPr>
          <a:xfrm>
            <a:off x="3375906" y="5684801"/>
            <a:ext cx="174346" cy="1584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9D820A09-2B7A-DC4A-B638-684A8FD10675}"/>
              </a:ext>
            </a:extLst>
          </p:cNvPr>
          <p:cNvSpPr/>
          <p:nvPr/>
        </p:nvSpPr>
        <p:spPr>
          <a:xfrm>
            <a:off x="3436040" y="5743405"/>
            <a:ext cx="50291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563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22A8E818-8D4E-DB7B-73EC-97F34803F733}"/>
              </a:ext>
            </a:extLst>
          </p:cNvPr>
          <p:cNvCxnSpPr>
            <a:cxnSpLocks/>
          </p:cNvCxnSpPr>
          <p:nvPr/>
        </p:nvCxnSpPr>
        <p:spPr>
          <a:xfrm>
            <a:off x="2757051" y="4061460"/>
            <a:ext cx="1233180" cy="683104"/>
          </a:xfrm>
          <a:prstGeom prst="line">
            <a:avLst/>
          </a:prstGeom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E04CC758-43CF-BD8C-73AB-CC8B52C078EC}"/>
              </a:ext>
            </a:extLst>
          </p:cNvPr>
          <p:cNvCxnSpPr>
            <a:cxnSpLocks/>
          </p:cNvCxnSpPr>
          <p:nvPr/>
        </p:nvCxnSpPr>
        <p:spPr>
          <a:xfrm flipH="1">
            <a:off x="7059331" y="3692128"/>
            <a:ext cx="1834244" cy="41360"/>
          </a:xfrm>
          <a:prstGeom prst="line">
            <a:avLst/>
          </a:prstGeom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E84A5873-FCAF-2A39-7346-C65D93AF9612}"/>
              </a:ext>
            </a:extLst>
          </p:cNvPr>
          <p:cNvCxnSpPr>
            <a:cxnSpLocks/>
          </p:cNvCxnSpPr>
          <p:nvPr/>
        </p:nvCxnSpPr>
        <p:spPr>
          <a:xfrm flipH="1">
            <a:off x="5246913" y="3733488"/>
            <a:ext cx="1834244" cy="41360"/>
          </a:xfrm>
          <a:prstGeom prst="line">
            <a:avLst/>
          </a:prstGeom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7AAFC18F-B352-A72F-6E67-D9C59030F2E6}"/>
              </a:ext>
            </a:extLst>
          </p:cNvPr>
          <p:cNvCxnSpPr>
            <a:cxnSpLocks/>
          </p:cNvCxnSpPr>
          <p:nvPr/>
        </p:nvCxnSpPr>
        <p:spPr>
          <a:xfrm>
            <a:off x="3966632" y="2842352"/>
            <a:ext cx="1280281" cy="942035"/>
          </a:xfrm>
          <a:prstGeom prst="line">
            <a:avLst/>
          </a:prstGeom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F7DC6FE4-C11F-E2B7-F4CF-86943330E462}"/>
              </a:ext>
            </a:extLst>
          </p:cNvPr>
          <p:cNvCxnSpPr>
            <a:cxnSpLocks/>
          </p:cNvCxnSpPr>
          <p:nvPr/>
        </p:nvCxnSpPr>
        <p:spPr>
          <a:xfrm flipH="1">
            <a:off x="3923667" y="2832860"/>
            <a:ext cx="46704" cy="1904918"/>
          </a:xfrm>
          <a:prstGeom prst="line">
            <a:avLst/>
          </a:prstGeom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5153722-A052-758B-334E-4131B5209BE5}"/>
              </a:ext>
            </a:extLst>
          </p:cNvPr>
          <p:cNvCxnSpPr/>
          <p:nvPr/>
        </p:nvCxnSpPr>
        <p:spPr>
          <a:xfrm flipV="1">
            <a:off x="8892540" y="3751943"/>
            <a:ext cx="0" cy="1455732"/>
          </a:xfrm>
          <a:prstGeom prst="line">
            <a:avLst/>
          </a:prstGeom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339D922-D4E7-0DEA-3754-1F2A2F484F7E}"/>
              </a:ext>
            </a:extLst>
          </p:cNvPr>
          <p:cNvCxnSpPr>
            <a:cxnSpLocks/>
          </p:cNvCxnSpPr>
          <p:nvPr/>
        </p:nvCxnSpPr>
        <p:spPr>
          <a:xfrm flipV="1">
            <a:off x="8892540" y="4234180"/>
            <a:ext cx="0" cy="1168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649928A-B105-23AC-8722-9B6090D63649}"/>
              </a:ext>
            </a:extLst>
          </p:cNvPr>
          <p:cNvCxnSpPr>
            <a:cxnSpLocks/>
          </p:cNvCxnSpPr>
          <p:nvPr/>
        </p:nvCxnSpPr>
        <p:spPr>
          <a:xfrm>
            <a:off x="8694420" y="5189220"/>
            <a:ext cx="11380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21F0BE-8744-1E23-1332-4EF30A0EE3E6}"/>
              </a:ext>
            </a:extLst>
          </p:cNvPr>
          <p:cNvCxnSpPr>
            <a:cxnSpLocks/>
          </p:cNvCxnSpPr>
          <p:nvPr/>
        </p:nvCxnSpPr>
        <p:spPr>
          <a:xfrm flipV="1">
            <a:off x="8694420" y="4603512"/>
            <a:ext cx="1028826" cy="7228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081DE37-2A80-9F44-3885-340A540E3A0B}"/>
              </a:ext>
            </a:extLst>
          </p:cNvPr>
          <p:cNvSpPr txBox="1"/>
          <p:nvPr/>
        </p:nvSpPr>
        <p:spPr>
          <a:xfrm>
            <a:off x="9498519" y="5116149"/>
            <a:ext cx="64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</a:t>
            </a:r>
            <a:r>
              <a:rPr lang="en-GB" sz="1100" dirty="0"/>
              <a:t>1</a:t>
            </a:r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AEC72C-83BB-7798-06EF-8BE48D512C43}"/>
              </a:ext>
            </a:extLst>
          </p:cNvPr>
          <p:cNvSpPr txBox="1"/>
          <p:nvPr/>
        </p:nvSpPr>
        <p:spPr>
          <a:xfrm>
            <a:off x="9557059" y="4562151"/>
            <a:ext cx="55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</a:t>
            </a:r>
            <a:r>
              <a:rPr lang="en-GB" sz="1100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ED55B6-D6B2-3477-3F4E-427FBE34DD0B}"/>
              </a:ext>
            </a:extLst>
          </p:cNvPr>
          <p:cNvSpPr txBox="1"/>
          <p:nvPr/>
        </p:nvSpPr>
        <p:spPr>
          <a:xfrm>
            <a:off x="8847679" y="4234180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z</a:t>
            </a:r>
            <a:r>
              <a:rPr lang="en-GB" sz="1100" dirty="0"/>
              <a:t>1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484CD3A-5CAE-5EAC-14CC-4D2264B76C11}"/>
              </a:ext>
            </a:extLst>
          </p:cNvPr>
          <p:cNvCxnSpPr>
            <a:cxnSpLocks/>
          </p:cNvCxnSpPr>
          <p:nvPr/>
        </p:nvCxnSpPr>
        <p:spPr>
          <a:xfrm flipV="1">
            <a:off x="5223282" y="2883758"/>
            <a:ext cx="138019" cy="1101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E884640-2473-98F2-812D-C74805759E41}"/>
              </a:ext>
            </a:extLst>
          </p:cNvPr>
          <p:cNvCxnSpPr>
            <a:cxnSpLocks/>
          </p:cNvCxnSpPr>
          <p:nvPr/>
        </p:nvCxnSpPr>
        <p:spPr>
          <a:xfrm>
            <a:off x="5025162" y="3771588"/>
            <a:ext cx="12573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1C7D822-A968-A8CA-5C44-397F99063C2B}"/>
              </a:ext>
            </a:extLst>
          </p:cNvPr>
          <p:cNvCxnSpPr>
            <a:cxnSpLocks/>
          </p:cNvCxnSpPr>
          <p:nvPr/>
        </p:nvCxnSpPr>
        <p:spPr>
          <a:xfrm flipH="1" flipV="1">
            <a:off x="4630261" y="3349718"/>
            <a:ext cx="699903" cy="4960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6B7235A-2581-C70D-F9A9-153A9BB1D23A}"/>
              </a:ext>
            </a:extLst>
          </p:cNvPr>
          <p:cNvSpPr txBox="1"/>
          <p:nvPr/>
        </p:nvSpPr>
        <p:spPr>
          <a:xfrm>
            <a:off x="6001353" y="3673930"/>
            <a:ext cx="47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</a:t>
            </a:r>
            <a:r>
              <a:rPr lang="en-GB" sz="1100" dirty="0"/>
              <a:t>4</a:t>
            </a:r>
            <a:endParaRPr lang="en-GB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C0B4B85-DCB3-10C5-F2EB-2080BB75D5D1}"/>
              </a:ext>
            </a:extLst>
          </p:cNvPr>
          <p:cNvSpPr txBox="1"/>
          <p:nvPr/>
        </p:nvSpPr>
        <p:spPr>
          <a:xfrm>
            <a:off x="5272664" y="2844253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  <a:r>
              <a:rPr lang="en-GB" sz="1100" dirty="0"/>
              <a:t>4</a:t>
            </a:r>
            <a:endParaRPr lang="en-GB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00F12C5-045B-889E-8766-7FDFA2CF26C0}"/>
              </a:ext>
            </a:extLst>
          </p:cNvPr>
          <p:cNvCxnSpPr>
            <a:cxnSpLocks/>
          </p:cNvCxnSpPr>
          <p:nvPr/>
        </p:nvCxnSpPr>
        <p:spPr>
          <a:xfrm flipH="1" flipV="1">
            <a:off x="3520327" y="2569465"/>
            <a:ext cx="615075" cy="358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0EB8D56-3F91-0BDE-4348-491F30F06925}"/>
              </a:ext>
            </a:extLst>
          </p:cNvPr>
          <p:cNvCxnSpPr>
            <a:cxnSpLocks/>
          </p:cNvCxnSpPr>
          <p:nvPr/>
        </p:nvCxnSpPr>
        <p:spPr>
          <a:xfrm>
            <a:off x="3810029" y="2832860"/>
            <a:ext cx="9732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FA62356-C47F-7C96-9822-03D6C63354FC}"/>
              </a:ext>
            </a:extLst>
          </p:cNvPr>
          <p:cNvCxnSpPr>
            <a:cxnSpLocks/>
          </p:cNvCxnSpPr>
          <p:nvPr/>
        </p:nvCxnSpPr>
        <p:spPr>
          <a:xfrm flipH="1">
            <a:off x="3954329" y="2702267"/>
            <a:ext cx="24607" cy="760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B42775E9-6D02-BD9C-82CE-F16EAAB5B72E}"/>
              </a:ext>
            </a:extLst>
          </p:cNvPr>
          <p:cNvSpPr txBox="1"/>
          <p:nvPr/>
        </p:nvSpPr>
        <p:spPr>
          <a:xfrm>
            <a:off x="4477444" y="276508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  <a:r>
              <a:rPr lang="en-GB" sz="1100" dirty="0"/>
              <a:t>5</a:t>
            </a:r>
            <a:endParaRPr lang="en-GB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2CFC114-E056-C9D9-9CF4-2FD5F6E8826E}"/>
              </a:ext>
            </a:extLst>
          </p:cNvPr>
          <p:cNvSpPr txBox="1"/>
          <p:nvPr/>
        </p:nvSpPr>
        <p:spPr>
          <a:xfrm>
            <a:off x="4553247" y="3319080"/>
            <a:ext cx="611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  <a:r>
              <a:rPr lang="en-GB" sz="1100" dirty="0"/>
              <a:t>4</a:t>
            </a:r>
            <a:endParaRPr lang="en-GB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38562B1-3DCD-E872-04DF-2A9C1B2AA66B}"/>
              </a:ext>
            </a:extLst>
          </p:cNvPr>
          <p:cNvSpPr txBox="1"/>
          <p:nvPr/>
        </p:nvSpPr>
        <p:spPr>
          <a:xfrm>
            <a:off x="3912218" y="3107079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z</a:t>
            </a:r>
            <a:r>
              <a:rPr lang="en-GB" sz="1100" dirty="0"/>
              <a:t>5</a:t>
            </a:r>
            <a:endParaRPr lang="en-GB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86AD89E-DA1D-D3C2-7F97-AE3ECE172543}"/>
              </a:ext>
            </a:extLst>
          </p:cNvPr>
          <p:cNvSpPr txBox="1"/>
          <p:nvPr/>
        </p:nvSpPr>
        <p:spPr>
          <a:xfrm>
            <a:off x="3547947" y="2301799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  <a:r>
              <a:rPr lang="en-GB" sz="1100" dirty="0"/>
              <a:t>5</a:t>
            </a:r>
            <a:endParaRPr lang="en-GB" dirty="0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2D3E2053-BE5D-11BF-B71E-3D0FCD34FEDB}"/>
              </a:ext>
            </a:extLst>
          </p:cNvPr>
          <p:cNvCxnSpPr>
            <a:cxnSpLocks/>
          </p:cNvCxnSpPr>
          <p:nvPr/>
        </p:nvCxnSpPr>
        <p:spPr>
          <a:xfrm flipV="1">
            <a:off x="7059331" y="2845658"/>
            <a:ext cx="138019" cy="1101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623B8D0-D621-EE80-554D-F618C1F26FD3}"/>
              </a:ext>
            </a:extLst>
          </p:cNvPr>
          <p:cNvCxnSpPr>
            <a:cxnSpLocks/>
          </p:cNvCxnSpPr>
          <p:nvPr/>
        </p:nvCxnSpPr>
        <p:spPr>
          <a:xfrm>
            <a:off x="6861211" y="3733488"/>
            <a:ext cx="12573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19E3BC19-794C-293F-6B32-180D1ABC5D44}"/>
              </a:ext>
            </a:extLst>
          </p:cNvPr>
          <p:cNvCxnSpPr>
            <a:cxnSpLocks/>
          </p:cNvCxnSpPr>
          <p:nvPr/>
        </p:nvCxnSpPr>
        <p:spPr>
          <a:xfrm flipH="1" flipV="1">
            <a:off x="6491310" y="3302116"/>
            <a:ext cx="728900" cy="5105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A8FD1E69-88B5-BE1E-6E5C-3CBD14CD2B10}"/>
              </a:ext>
            </a:extLst>
          </p:cNvPr>
          <p:cNvSpPr txBox="1"/>
          <p:nvPr/>
        </p:nvSpPr>
        <p:spPr>
          <a:xfrm>
            <a:off x="7805249" y="3657249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  <a:r>
              <a:rPr lang="en-GB" sz="1100" dirty="0"/>
              <a:t>3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CF35B0C-149B-73DE-EE1A-2F352CFBDC12}"/>
              </a:ext>
            </a:extLst>
          </p:cNvPr>
          <p:cNvSpPr txBox="1"/>
          <p:nvPr/>
        </p:nvSpPr>
        <p:spPr>
          <a:xfrm>
            <a:off x="7110087" y="2796540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  <a:r>
              <a:rPr lang="en-GB" sz="1100" dirty="0"/>
              <a:t>3</a:t>
            </a:r>
            <a:endParaRPr lang="en-GB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DB04FBF-2124-E682-9ED7-C2414C93C2CF}"/>
              </a:ext>
            </a:extLst>
          </p:cNvPr>
          <p:cNvSpPr txBox="1"/>
          <p:nvPr/>
        </p:nvSpPr>
        <p:spPr>
          <a:xfrm>
            <a:off x="6399202" y="3287917"/>
            <a:ext cx="62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  <a:r>
              <a:rPr lang="en-GB" sz="1100" dirty="0"/>
              <a:t>3</a:t>
            </a:r>
            <a:endParaRPr lang="en-GB" dirty="0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EA3A2AB-90A6-76F8-A3BC-8DC213F0B9EE}"/>
              </a:ext>
            </a:extLst>
          </p:cNvPr>
          <p:cNvCxnSpPr>
            <a:cxnSpLocks/>
          </p:cNvCxnSpPr>
          <p:nvPr/>
        </p:nvCxnSpPr>
        <p:spPr>
          <a:xfrm flipV="1">
            <a:off x="8870715" y="2845658"/>
            <a:ext cx="138019" cy="1101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FDC0BD6-CABE-45DD-B4D7-0B97A91792D2}"/>
              </a:ext>
            </a:extLst>
          </p:cNvPr>
          <p:cNvCxnSpPr>
            <a:cxnSpLocks/>
          </p:cNvCxnSpPr>
          <p:nvPr/>
        </p:nvCxnSpPr>
        <p:spPr>
          <a:xfrm>
            <a:off x="8672595" y="3733488"/>
            <a:ext cx="12573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06F21512-35F4-94DC-A6B0-BC33FEEFA821}"/>
              </a:ext>
            </a:extLst>
          </p:cNvPr>
          <p:cNvCxnSpPr>
            <a:cxnSpLocks/>
          </p:cNvCxnSpPr>
          <p:nvPr/>
        </p:nvCxnSpPr>
        <p:spPr>
          <a:xfrm flipH="1" flipV="1">
            <a:off x="8302694" y="3302116"/>
            <a:ext cx="728900" cy="5105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C7CBC423-0159-3C25-9CD9-DB4F537CF8F7}"/>
              </a:ext>
            </a:extLst>
          </p:cNvPr>
          <p:cNvSpPr txBox="1"/>
          <p:nvPr/>
        </p:nvSpPr>
        <p:spPr>
          <a:xfrm>
            <a:off x="9668624" y="369212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  <a:r>
              <a:rPr lang="en-GB" sz="1100" dirty="0"/>
              <a:t>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31A4B75-2CCE-4790-5891-F1B82CC0A2D7}"/>
              </a:ext>
            </a:extLst>
          </p:cNvPr>
          <p:cNvSpPr txBox="1"/>
          <p:nvPr/>
        </p:nvSpPr>
        <p:spPr>
          <a:xfrm>
            <a:off x="8916093" y="280427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  <a:r>
              <a:rPr lang="en-GB" sz="1100" dirty="0"/>
              <a:t>2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C9C4DDD-2478-E378-BB2D-BE8E71FB485C}"/>
              </a:ext>
            </a:extLst>
          </p:cNvPr>
          <p:cNvSpPr txBox="1"/>
          <p:nvPr/>
        </p:nvSpPr>
        <p:spPr>
          <a:xfrm>
            <a:off x="8226240" y="3265088"/>
            <a:ext cx="46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  <a:r>
              <a:rPr lang="en-GB" sz="1100" dirty="0"/>
              <a:t>2</a:t>
            </a:r>
            <a:endParaRPr lang="en-GB" dirty="0"/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DC0239AE-B648-0FB0-6A16-04002D3A8333}"/>
              </a:ext>
            </a:extLst>
          </p:cNvPr>
          <p:cNvCxnSpPr>
            <a:cxnSpLocks/>
          </p:cNvCxnSpPr>
          <p:nvPr/>
        </p:nvCxnSpPr>
        <p:spPr>
          <a:xfrm flipV="1">
            <a:off x="3887060" y="3808587"/>
            <a:ext cx="138019" cy="1101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2EE7C12-D9B8-36F8-38BC-5C0B9544348C}"/>
              </a:ext>
            </a:extLst>
          </p:cNvPr>
          <p:cNvCxnSpPr>
            <a:cxnSpLocks/>
          </p:cNvCxnSpPr>
          <p:nvPr/>
        </p:nvCxnSpPr>
        <p:spPr>
          <a:xfrm>
            <a:off x="3688940" y="4696417"/>
            <a:ext cx="12573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AE2859E-54EF-2EC9-B64C-E4917AED6E81}"/>
              </a:ext>
            </a:extLst>
          </p:cNvPr>
          <p:cNvCxnSpPr>
            <a:cxnSpLocks/>
          </p:cNvCxnSpPr>
          <p:nvPr/>
        </p:nvCxnSpPr>
        <p:spPr>
          <a:xfrm flipH="1" flipV="1">
            <a:off x="3273588" y="4343687"/>
            <a:ext cx="774351" cy="431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F43D00F5-5D19-FA27-E910-C6C874FDC870}"/>
              </a:ext>
            </a:extLst>
          </p:cNvPr>
          <p:cNvSpPr txBox="1"/>
          <p:nvPr/>
        </p:nvSpPr>
        <p:spPr>
          <a:xfrm>
            <a:off x="4684969" y="465505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  <a:r>
              <a:rPr lang="en-GB" sz="1100" dirty="0"/>
              <a:t>6</a:t>
            </a:r>
            <a:endParaRPr lang="en-GB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2FC41D93-52BC-974E-596F-781797AEF122}"/>
              </a:ext>
            </a:extLst>
          </p:cNvPr>
          <p:cNvSpPr txBox="1"/>
          <p:nvPr/>
        </p:nvSpPr>
        <p:spPr>
          <a:xfrm>
            <a:off x="3956069" y="3795789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  <a:r>
              <a:rPr lang="en-GB" sz="1100" dirty="0"/>
              <a:t>6</a:t>
            </a:r>
            <a:endParaRPr lang="en-GB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1CB3377-42E7-5787-DDEB-DB11C6B0ACC4}"/>
              </a:ext>
            </a:extLst>
          </p:cNvPr>
          <p:cNvSpPr txBox="1"/>
          <p:nvPr/>
        </p:nvSpPr>
        <p:spPr>
          <a:xfrm>
            <a:off x="3187773" y="4307058"/>
            <a:ext cx="55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  <a:r>
              <a:rPr lang="en-GB" sz="1100" dirty="0"/>
              <a:t>6</a:t>
            </a:r>
            <a:endParaRPr lang="en-GB" dirty="0"/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F636AAB-6806-AB79-7221-C473D8B40497}"/>
              </a:ext>
            </a:extLst>
          </p:cNvPr>
          <p:cNvCxnSpPr>
            <a:cxnSpLocks/>
          </p:cNvCxnSpPr>
          <p:nvPr/>
        </p:nvCxnSpPr>
        <p:spPr>
          <a:xfrm flipV="1">
            <a:off x="2713026" y="3173607"/>
            <a:ext cx="138019" cy="1101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B8C46A27-79DB-7FD6-057A-3F4831C0509D}"/>
              </a:ext>
            </a:extLst>
          </p:cNvPr>
          <p:cNvCxnSpPr>
            <a:cxnSpLocks/>
          </p:cNvCxnSpPr>
          <p:nvPr/>
        </p:nvCxnSpPr>
        <p:spPr>
          <a:xfrm>
            <a:off x="2514906" y="4061437"/>
            <a:ext cx="12573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153F8A47-3159-92E0-5994-CFE15FBCBD8A}"/>
              </a:ext>
            </a:extLst>
          </p:cNvPr>
          <p:cNvCxnSpPr>
            <a:cxnSpLocks/>
          </p:cNvCxnSpPr>
          <p:nvPr/>
        </p:nvCxnSpPr>
        <p:spPr>
          <a:xfrm flipH="1" flipV="1">
            <a:off x="2099554" y="3708707"/>
            <a:ext cx="774351" cy="431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B4F0C513-F4B1-F592-78B2-22B07D924C3B}"/>
              </a:ext>
            </a:extLst>
          </p:cNvPr>
          <p:cNvSpPr txBox="1"/>
          <p:nvPr/>
        </p:nvSpPr>
        <p:spPr>
          <a:xfrm>
            <a:off x="3418165" y="37137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x</a:t>
            </a:r>
            <a:r>
              <a:rPr lang="en-GB" sz="800" dirty="0" err="1"/>
              <a:t>TCP</a:t>
            </a:r>
            <a:endParaRPr lang="en-GB" sz="800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B3DB4D6-A9B4-0EEA-E066-6D6151197272}"/>
              </a:ext>
            </a:extLst>
          </p:cNvPr>
          <p:cNvSpPr txBox="1"/>
          <p:nvPr/>
        </p:nvSpPr>
        <p:spPr>
          <a:xfrm>
            <a:off x="2777186" y="3134414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y</a:t>
            </a:r>
            <a:r>
              <a:rPr lang="en-GB" sz="800" dirty="0" err="1"/>
              <a:t>TCP</a:t>
            </a:r>
            <a:endParaRPr lang="en-GB" sz="800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040E2C6-838E-6FB2-0DA5-CA8C6C291BB2}"/>
              </a:ext>
            </a:extLst>
          </p:cNvPr>
          <p:cNvSpPr txBox="1"/>
          <p:nvPr/>
        </p:nvSpPr>
        <p:spPr>
          <a:xfrm>
            <a:off x="1966039" y="3671222"/>
            <a:ext cx="792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z</a:t>
            </a:r>
            <a:r>
              <a:rPr lang="en-GB" sz="800" dirty="0" err="1"/>
              <a:t>TCP</a:t>
            </a:r>
            <a:endParaRPr lang="en-GB" sz="800" dirty="0"/>
          </a:p>
        </p:txBody>
      </p:sp>
      <p:sp>
        <p:nvSpPr>
          <p:cNvPr id="237" name="Arc 236">
            <a:extLst>
              <a:ext uri="{FF2B5EF4-FFF2-40B4-BE49-F238E27FC236}">
                <a16:creationId xmlns:a16="http://schemas.microsoft.com/office/drawing/2014/main" id="{80749F87-BA55-794B-B4D5-EBEEBF20D05F}"/>
              </a:ext>
            </a:extLst>
          </p:cNvPr>
          <p:cNvSpPr/>
          <p:nvPr/>
        </p:nvSpPr>
        <p:spPr>
          <a:xfrm>
            <a:off x="8818294" y="3501002"/>
            <a:ext cx="195598" cy="369331"/>
          </a:xfrm>
          <a:prstGeom prst="arc">
            <a:avLst>
              <a:gd name="adj1" fmla="val 3674200"/>
              <a:gd name="adj2" fmla="val 17866952"/>
            </a:avLst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0" name="Arc 239">
            <a:extLst>
              <a:ext uri="{FF2B5EF4-FFF2-40B4-BE49-F238E27FC236}">
                <a16:creationId xmlns:a16="http://schemas.microsoft.com/office/drawing/2014/main" id="{A4B4965E-274E-9490-F80E-4E2ED91A59DA}"/>
              </a:ext>
            </a:extLst>
          </p:cNvPr>
          <p:cNvSpPr/>
          <p:nvPr/>
        </p:nvSpPr>
        <p:spPr>
          <a:xfrm>
            <a:off x="3908943" y="2687717"/>
            <a:ext cx="195598" cy="369331"/>
          </a:xfrm>
          <a:prstGeom prst="arc">
            <a:avLst>
              <a:gd name="adj1" fmla="val 3674200"/>
              <a:gd name="adj2" fmla="val 17866952"/>
            </a:avLst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1" name="Arc 240">
            <a:extLst>
              <a:ext uri="{FF2B5EF4-FFF2-40B4-BE49-F238E27FC236}">
                <a16:creationId xmlns:a16="http://schemas.microsoft.com/office/drawing/2014/main" id="{4B8DF7AE-0725-5BE0-5C2A-B8D33E79D959}"/>
              </a:ext>
            </a:extLst>
          </p:cNvPr>
          <p:cNvSpPr/>
          <p:nvPr/>
        </p:nvSpPr>
        <p:spPr>
          <a:xfrm>
            <a:off x="3837707" y="4464357"/>
            <a:ext cx="195598" cy="369331"/>
          </a:xfrm>
          <a:prstGeom prst="arc">
            <a:avLst>
              <a:gd name="adj1" fmla="val 3674200"/>
              <a:gd name="adj2" fmla="val 17866952"/>
            </a:avLst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F97517D8-C265-F1CA-9ADE-AD03DFAEC872}"/>
              </a:ext>
            </a:extLst>
          </p:cNvPr>
          <p:cNvCxnSpPr>
            <a:cxnSpLocks/>
          </p:cNvCxnSpPr>
          <p:nvPr/>
        </p:nvCxnSpPr>
        <p:spPr>
          <a:xfrm flipH="1" flipV="1">
            <a:off x="7846623" y="3516839"/>
            <a:ext cx="489372" cy="1829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346E43E1-2A64-7556-83DB-08EB1E2C7473}"/>
              </a:ext>
            </a:extLst>
          </p:cNvPr>
          <p:cNvSpPr txBox="1"/>
          <p:nvPr/>
        </p:nvSpPr>
        <p:spPr>
          <a:xfrm>
            <a:off x="9031594" y="34628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E4FBC9DF-D722-A670-05AD-EB1E28C07A24}"/>
              </a:ext>
            </a:extLst>
          </p:cNvPr>
          <p:cNvSpPr txBox="1"/>
          <p:nvPr/>
        </p:nvSpPr>
        <p:spPr>
          <a:xfrm>
            <a:off x="8899834" y="3340685"/>
            <a:ext cx="55245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α1</a:t>
            </a:r>
            <a:endParaRPr lang="en-GB" sz="1300" dirty="0">
              <a:solidFill>
                <a:srgbClr val="FF0000"/>
              </a:solidFill>
            </a:endParaRPr>
          </a:p>
        </p:txBody>
      </p: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57AB3F30-2452-A939-511E-0DC213ACE2E2}"/>
              </a:ext>
            </a:extLst>
          </p:cNvPr>
          <p:cNvCxnSpPr>
            <a:cxnSpLocks/>
          </p:cNvCxnSpPr>
          <p:nvPr/>
        </p:nvCxnSpPr>
        <p:spPr>
          <a:xfrm flipH="1" flipV="1">
            <a:off x="6029082" y="3572101"/>
            <a:ext cx="469835" cy="1661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00A62DF9-7D77-20AD-AF39-2B42C633B733}"/>
              </a:ext>
            </a:extLst>
          </p:cNvPr>
          <p:cNvCxnSpPr>
            <a:cxnSpLocks/>
          </p:cNvCxnSpPr>
          <p:nvPr/>
        </p:nvCxnSpPr>
        <p:spPr>
          <a:xfrm flipV="1">
            <a:off x="8901615" y="3988208"/>
            <a:ext cx="220968" cy="949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A08CAB05-D9BB-B8EF-79CB-D2AC4EB53AD7}"/>
              </a:ext>
            </a:extLst>
          </p:cNvPr>
          <p:cNvSpPr txBox="1"/>
          <p:nvPr/>
        </p:nvSpPr>
        <p:spPr>
          <a:xfrm>
            <a:off x="7562076" y="3358381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0" i="1" dirty="0">
                <a:solidFill>
                  <a:srgbClr val="FF0000"/>
                </a:solidFill>
              </a:rPr>
              <a:t>a2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06595BD7-2FE2-F32C-EC44-4FA21F8EB4EB}"/>
              </a:ext>
            </a:extLst>
          </p:cNvPr>
          <p:cNvSpPr txBox="1"/>
          <p:nvPr/>
        </p:nvSpPr>
        <p:spPr>
          <a:xfrm>
            <a:off x="5756954" y="3415259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0" i="1" dirty="0">
                <a:solidFill>
                  <a:srgbClr val="FF0000"/>
                </a:solidFill>
              </a:rPr>
              <a:t>a3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4E81B631-CB0A-9A20-B3D7-05837191044C}"/>
              </a:ext>
            </a:extLst>
          </p:cNvPr>
          <p:cNvSpPr txBox="1"/>
          <p:nvPr/>
        </p:nvSpPr>
        <p:spPr>
          <a:xfrm>
            <a:off x="9047508" y="3818211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0" i="1" dirty="0">
                <a:solidFill>
                  <a:srgbClr val="FF0000"/>
                </a:solidFill>
              </a:rPr>
              <a:t>d1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A1F8D052-1D62-25EA-0D59-F214C24C348A}"/>
              </a:ext>
            </a:extLst>
          </p:cNvPr>
          <p:cNvSpPr txBox="1"/>
          <p:nvPr/>
        </p:nvSpPr>
        <p:spPr>
          <a:xfrm>
            <a:off x="3933053" y="2462298"/>
            <a:ext cx="549162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α4</a:t>
            </a:r>
            <a:endParaRPr lang="en-GB" sz="1300" dirty="0">
              <a:solidFill>
                <a:srgbClr val="FF0000"/>
              </a:solidFill>
            </a:endParaRPr>
          </a:p>
        </p:txBody>
      </p: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A8198BB4-66D2-C697-9517-F3A8717EED66}"/>
              </a:ext>
            </a:extLst>
          </p:cNvPr>
          <p:cNvCxnSpPr>
            <a:cxnSpLocks/>
          </p:cNvCxnSpPr>
          <p:nvPr/>
        </p:nvCxnSpPr>
        <p:spPr>
          <a:xfrm flipH="1">
            <a:off x="4293004" y="3016824"/>
            <a:ext cx="31742" cy="575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E2EF5D64-A74F-3B6F-DC3D-E16FE0BF8E85}"/>
              </a:ext>
            </a:extLst>
          </p:cNvPr>
          <p:cNvSpPr txBox="1"/>
          <p:nvPr/>
        </p:nvSpPr>
        <p:spPr>
          <a:xfrm>
            <a:off x="4194828" y="2794206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0" i="1" dirty="0">
                <a:solidFill>
                  <a:srgbClr val="FF0000"/>
                </a:solidFill>
              </a:rPr>
              <a:t>d4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A29A9316-42C2-5BB3-AE6D-B09901AA90BC}"/>
              </a:ext>
            </a:extLst>
          </p:cNvPr>
          <p:cNvSpPr txBox="1"/>
          <p:nvPr/>
        </p:nvSpPr>
        <p:spPr>
          <a:xfrm>
            <a:off x="3933053" y="4306188"/>
            <a:ext cx="609981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α5</a:t>
            </a:r>
            <a:endParaRPr lang="en-GB" sz="1300" dirty="0">
              <a:solidFill>
                <a:srgbClr val="FF0000"/>
              </a:solidFill>
            </a:endParaRP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CE43402B-8270-35C0-20AF-D3DA5274228D}"/>
              </a:ext>
            </a:extLst>
          </p:cNvPr>
          <p:cNvSpPr txBox="1"/>
          <p:nvPr/>
        </p:nvSpPr>
        <p:spPr>
          <a:xfrm>
            <a:off x="4307524" y="3894324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0" i="1" dirty="0">
                <a:solidFill>
                  <a:srgbClr val="FF0000"/>
                </a:solidFill>
              </a:rPr>
              <a:t>d5</a:t>
            </a:r>
          </a:p>
        </p:txBody>
      </p: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53E50562-C8ED-FD2B-7B78-F6A7B3CD9C18}"/>
              </a:ext>
            </a:extLst>
          </p:cNvPr>
          <p:cNvCxnSpPr>
            <a:cxnSpLocks/>
          </p:cNvCxnSpPr>
          <p:nvPr/>
        </p:nvCxnSpPr>
        <p:spPr>
          <a:xfrm flipH="1" flipV="1">
            <a:off x="3952729" y="3757959"/>
            <a:ext cx="450842" cy="2621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>
            <a:extLst>
              <a:ext uri="{FF2B5EF4-FFF2-40B4-BE49-F238E27FC236}">
                <a16:creationId xmlns:a16="http://schemas.microsoft.com/office/drawing/2014/main" id="{0495E013-A182-92A7-73B0-F7D36D058AA0}"/>
              </a:ext>
            </a:extLst>
          </p:cNvPr>
          <p:cNvSpPr txBox="1"/>
          <p:nvPr/>
        </p:nvSpPr>
        <p:spPr>
          <a:xfrm>
            <a:off x="2704470" y="4430553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0" i="1" dirty="0">
                <a:solidFill>
                  <a:srgbClr val="FF0000"/>
                </a:solidFill>
              </a:rPr>
              <a:t>d6</a:t>
            </a:r>
          </a:p>
        </p:txBody>
      </p: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5B84EBC7-7BB3-AFB2-35F8-884B34C552C4}"/>
              </a:ext>
            </a:extLst>
          </p:cNvPr>
          <p:cNvCxnSpPr>
            <a:cxnSpLocks/>
          </p:cNvCxnSpPr>
          <p:nvPr/>
        </p:nvCxnSpPr>
        <p:spPr>
          <a:xfrm flipV="1">
            <a:off x="2945689" y="4253898"/>
            <a:ext cx="156659" cy="2340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17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6"/>
    </mc:Choice>
    <mc:Fallback xmlns="">
      <p:transition spd="slow" advTm="1416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rc 16">
            <a:extLst>
              <a:ext uri="{FF2B5EF4-FFF2-40B4-BE49-F238E27FC236}">
                <a16:creationId xmlns:a16="http://schemas.microsoft.com/office/drawing/2014/main" id="{BD97B1E9-F85A-92D0-510F-5A15682AF91D}"/>
              </a:ext>
            </a:extLst>
          </p:cNvPr>
          <p:cNvSpPr/>
          <p:nvPr/>
        </p:nvSpPr>
        <p:spPr>
          <a:xfrm>
            <a:off x="3531769" y="4380923"/>
            <a:ext cx="194046" cy="284415"/>
          </a:xfrm>
          <a:prstGeom prst="arc">
            <a:avLst>
              <a:gd name="adj1" fmla="val 2825125"/>
              <a:gd name="adj2" fmla="val 220824"/>
            </a:avLst>
          </a:prstGeom>
          <a:ln>
            <a:solidFill>
              <a:srgbClr val="1451FC"/>
            </a:solidFill>
            <a:headEnd type="triangl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C285CC59-5555-E072-39D3-8FCA6479562E}"/>
              </a:ext>
            </a:extLst>
          </p:cNvPr>
          <p:cNvSpPr/>
          <p:nvPr/>
        </p:nvSpPr>
        <p:spPr>
          <a:xfrm>
            <a:off x="4822514" y="3422666"/>
            <a:ext cx="194046" cy="284415"/>
          </a:xfrm>
          <a:prstGeom prst="arc">
            <a:avLst>
              <a:gd name="adj1" fmla="val 2825125"/>
              <a:gd name="adj2" fmla="val 220824"/>
            </a:avLst>
          </a:prstGeom>
          <a:ln>
            <a:solidFill>
              <a:srgbClr val="1451FC"/>
            </a:solidFill>
            <a:headEnd type="triangl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E14F4745-9156-4F1E-10FD-5B0694764141}"/>
              </a:ext>
            </a:extLst>
          </p:cNvPr>
          <p:cNvSpPr/>
          <p:nvPr/>
        </p:nvSpPr>
        <p:spPr>
          <a:xfrm>
            <a:off x="6724794" y="3385148"/>
            <a:ext cx="194046" cy="284415"/>
          </a:xfrm>
          <a:prstGeom prst="arc">
            <a:avLst>
              <a:gd name="adj1" fmla="val 2825125"/>
              <a:gd name="adj2" fmla="val 1196212"/>
            </a:avLst>
          </a:prstGeom>
          <a:ln>
            <a:solidFill>
              <a:srgbClr val="1451FC"/>
            </a:solidFill>
            <a:headEnd type="triangl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E04CC758-43CF-BD8C-73AB-CC8B52C078EC}"/>
              </a:ext>
            </a:extLst>
          </p:cNvPr>
          <p:cNvCxnSpPr>
            <a:cxnSpLocks/>
          </p:cNvCxnSpPr>
          <p:nvPr/>
        </p:nvCxnSpPr>
        <p:spPr>
          <a:xfrm flipH="1">
            <a:off x="7059331" y="3692128"/>
            <a:ext cx="1834244" cy="41360"/>
          </a:xfrm>
          <a:prstGeom prst="line">
            <a:avLst/>
          </a:prstGeom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5153722-A052-758B-334E-4131B5209BE5}"/>
              </a:ext>
            </a:extLst>
          </p:cNvPr>
          <p:cNvCxnSpPr/>
          <p:nvPr/>
        </p:nvCxnSpPr>
        <p:spPr>
          <a:xfrm flipV="1">
            <a:off x="8892540" y="3751943"/>
            <a:ext cx="0" cy="1455732"/>
          </a:xfrm>
          <a:prstGeom prst="line">
            <a:avLst/>
          </a:prstGeom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EA3A2AB-90A6-76F8-A3BC-8DC213F0B9EE}"/>
              </a:ext>
            </a:extLst>
          </p:cNvPr>
          <p:cNvCxnSpPr>
            <a:cxnSpLocks/>
          </p:cNvCxnSpPr>
          <p:nvPr/>
        </p:nvCxnSpPr>
        <p:spPr>
          <a:xfrm flipV="1">
            <a:off x="8867940" y="2823495"/>
            <a:ext cx="138019" cy="1101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FDC0BD6-CABE-45DD-B4D7-0B97A91792D2}"/>
              </a:ext>
            </a:extLst>
          </p:cNvPr>
          <p:cNvCxnSpPr>
            <a:cxnSpLocks/>
          </p:cNvCxnSpPr>
          <p:nvPr/>
        </p:nvCxnSpPr>
        <p:spPr>
          <a:xfrm>
            <a:off x="8672595" y="3733488"/>
            <a:ext cx="12573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Arc 5">
            <a:extLst>
              <a:ext uri="{FF2B5EF4-FFF2-40B4-BE49-F238E27FC236}">
                <a16:creationId xmlns:a16="http://schemas.microsoft.com/office/drawing/2014/main" id="{D61C5B03-BD74-175C-6885-A76B33C3A2EE}"/>
              </a:ext>
            </a:extLst>
          </p:cNvPr>
          <p:cNvSpPr/>
          <p:nvPr/>
        </p:nvSpPr>
        <p:spPr>
          <a:xfrm>
            <a:off x="8500375" y="3380756"/>
            <a:ext cx="194046" cy="284415"/>
          </a:xfrm>
          <a:prstGeom prst="arc">
            <a:avLst>
              <a:gd name="adj1" fmla="val 2825125"/>
              <a:gd name="adj2" fmla="val 1196212"/>
            </a:avLst>
          </a:prstGeom>
          <a:ln>
            <a:solidFill>
              <a:srgbClr val="1451FC"/>
            </a:solidFill>
            <a:headEnd type="triangl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22A8E818-8D4E-DB7B-73EC-97F34803F733}"/>
              </a:ext>
            </a:extLst>
          </p:cNvPr>
          <p:cNvCxnSpPr>
            <a:cxnSpLocks/>
          </p:cNvCxnSpPr>
          <p:nvPr/>
        </p:nvCxnSpPr>
        <p:spPr>
          <a:xfrm>
            <a:off x="2757051" y="4061460"/>
            <a:ext cx="1233180" cy="683104"/>
          </a:xfrm>
          <a:prstGeom prst="line">
            <a:avLst/>
          </a:prstGeom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E84A5873-FCAF-2A39-7346-C65D93AF9612}"/>
              </a:ext>
            </a:extLst>
          </p:cNvPr>
          <p:cNvCxnSpPr>
            <a:cxnSpLocks/>
          </p:cNvCxnSpPr>
          <p:nvPr/>
        </p:nvCxnSpPr>
        <p:spPr>
          <a:xfrm flipH="1">
            <a:off x="5246913" y="3733488"/>
            <a:ext cx="1834244" cy="41360"/>
          </a:xfrm>
          <a:prstGeom prst="line">
            <a:avLst/>
          </a:prstGeom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7AAFC18F-B352-A72F-6E67-D9C59030F2E6}"/>
              </a:ext>
            </a:extLst>
          </p:cNvPr>
          <p:cNvCxnSpPr>
            <a:cxnSpLocks/>
          </p:cNvCxnSpPr>
          <p:nvPr/>
        </p:nvCxnSpPr>
        <p:spPr>
          <a:xfrm>
            <a:off x="3966632" y="2842352"/>
            <a:ext cx="1280281" cy="942035"/>
          </a:xfrm>
          <a:prstGeom prst="line">
            <a:avLst/>
          </a:prstGeom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F7DC6FE4-C11F-E2B7-F4CF-86943330E462}"/>
              </a:ext>
            </a:extLst>
          </p:cNvPr>
          <p:cNvCxnSpPr>
            <a:cxnSpLocks/>
          </p:cNvCxnSpPr>
          <p:nvPr/>
        </p:nvCxnSpPr>
        <p:spPr>
          <a:xfrm flipH="1">
            <a:off x="3923667" y="2832860"/>
            <a:ext cx="46704" cy="1904918"/>
          </a:xfrm>
          <a:prstGeom prst="line">
            <a:avLst/>
          </a:prstGeom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339D922-D4E7-0DEA-3754-1F2A2F484F7E}"/>
              </a:ext>
            </a:extLst>
          </p:cNvPr>
          <p:cNvCxnSpPr>
            <a:cxnSpLocks/>
          </p:cNvCxnSpPr>
          <p:nvPr/>
        </p:nvCxnSpPr>
        <p:spPr>
          <a:xfrm flipV="1">
            <a:off x="8892540" y="4234180"/>
            <a:ext cx="0" cy="1168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649928A-B105-23AC-8722-9B6090D63649}"/>
              </a:ext>
            </a:extLst>
          </p:cNvPr>
          <p:cNvCxnSpPr>
            <a:cxnSpLocks/>
          </p:cNvCxnSpPr>
          <p:nvPr/>
        </p:nvCxnSpPr>
        <p:spPr>
          <a:xfrm>
            <a:off x="8694420" y="5189220"/>
            <a:ext cx="11380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21F0BE-8744-1E23-1332-4EF30A0EE3E6}"/>
              </a:ext>
            </a:extLst>
          </p:cNvPr>
          <p:cNvCxnSpPr>
            <a:cxnSpLocks/>
          </p:cNvCxnSpPr>
          <p:nvPr/>
        </p:nvCxnSpPr>
        <p:spPr>
          <a:xfrm flipV="1">
            <a:off x="8694420" y="4603512"/>
            <a:ext cx="1028826" cy="7228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081DE37-2A80-9F44-3885-340A540E3A0B}"/>
              </a:ext>
            </a:extLst>
          </p:cNvPr>
          <p:cNvSpPr txBox="1"/>
          <p:nvPr/>
        </p:nvSpPr>
        <p:spPr>
          <a:xfrm>
            <a:off x="9498519" y="5116149"/>
            <a:ext cx="64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</a:t>
            </a:r>
            <a:r>
              <a:rPr lang="en-GB" sz="1100" dirty="0"/>
              <a:t>1</a:t>
            </a:r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AEC72C-83BB-7798-06EF-8BE48D512C43}"/>
              </a:ext>
            </a:extLst>
          </p:cNvPr>
          <p:cNvSpPr txBox="1"/>
          <p:nvPr/>
        </p:nvSpPr>
        <p:spPr>
          <a:xfrm>
            <a:off x="9557059" y="4562151"/>
            <a:ext cx="55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</a:t>
            </a:r>
            <a:r>
              <a:rPr lang="en-GB" sz="1100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ED55B6-D6B2-3477-3F4E-427FBE34DD0B}"/>
              </a:ext>
            </a:extLst>
          </p:cNvPr>
          <p:cNvSpPr txBox="1"/>
          <p:nvPr/>
        </p:nvSpPr>
        <p:spPr>
          <a:xfrm>
            <a:off x="8847679" y="4234180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z</a:t>
            </a:r>
            <a:r>
              <a:rPr lang="en-GB" sz="1100" dirty="0"/>
              <a:t>1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484CD3A-5CAE-5EAC-14CC-4D2264B76C11}"/>
              </a:ext>
            </a:extLst>
          </p:cNvPr>
          <p:cNvCxnSpPr>
            <a:cxnSpLocks/>
          </p:cNvCxnSpPr>
          <p:nvPr/>
        </p:nvCxnSpPr>
        <p:spPr>
          <a:xfrm flipV="1">
            <a:off x="5223282" y="2883758"/>
            <a:ext cx="138019" cy="1101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E884640-2473-98F2-812D-C74805759E41}"/>
              </a:ext>
            </a:extLst>
          </p:cNvPr>
          <p:cNvCxnSpPr>
            <a:cxnSpLocks/>
          </p:cNvCxnSpPr>
          <p:nvPr/>
        </p:nvCxnSpPr>
        <p:spPr>
          <a:xfrm>
            <a:off x="5025162" y="3771588"/>
            <a:ext cx="12573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1C7D822-A968-A8CA-5C44-397F99063C2B}"/>
              </a:ext>
            </a:extLst>
          </p:cNvPr>
          <p:cNvCxnSpPr>
            <a:cxnSpLocks/>
          </p:cNvCxnSpPr>
          <p:nvPr/>
        </p:nvCxnSpPr>
        <p:spPr>
          <a:xfrm flipH="1" flipV="1">
            <a:off x="4630261" y="3349718"/>
            <a:ext cx="699903" cy="4960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6B7235A-2581-C70D-F9A9-153A9BB1D23A}"/>
              </a:ext>
            </a:extLst>
          </p:cNvPr>
          <p:cNvSpPr txBox="1"/>
          <p:nvPr/>
        </p:nvSpPr>
        <p:spPr>
          <a:xfrm>
            <a:off x="6001353" y="3673930"/>
            <a:ext cx="47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</a:t>
            </a:r>
            <a:r>
              <a:rPr lang="en-GB" sz="1100" dirty="0"/>
              <a:t>4</a:t>
            </a:r>
            <a:endParaRPr lang="en-GB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C0B4B85-DCB3-10C5-F2EB-2080BB75D5D1}"/>
              </a:ext>
            </a:extLst>
          </p:cNvPr>
          <p:cNvSpPr txBox="1"/>
          <p:nvPr/>
        </p:nvSpPr>
        <p:spPr>
          <a:xfrm>
            <a:off x="5272664" y="2844253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  <a:r>
              <a:rPr lang="en-GB" sz="1100" dirty="0"/>
              <a:t>4</a:t>
            </a:r>
            <a:endParaRPr lang="en-GB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00F12C5-045B-889E-8766-7FDFA2CF26C0}"/>
              </a:ext>
            </a:extLst>
          </p:cNvPr>
          <p:cNvCxnSpPr>
            <a:cxnSpLocks/>
          </p:cNvCxnSpPr>
          <p:nvPr/>
        </p:nvCxnSpPr>
        <p:spPr>
          <a:xfrm flipH="1" flipV="1">
            <a:off x="3520327" y="2569465"/>
            <a:ext cx="615075" cy="358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0EB8D56-3F91-0BDE-4348-491F30F06925}"/>
              </a:ext>
            </a:extLst>
          </p:cNvPr>
          <p:cNvCxnSpPr>
            <a:cxnSpLocks/>
          </p:cNvCxnSpPr>
          <p:nvPr/>
        </p:nvCxnSpPr>
        <p:spPr>
          <a:xfrm>
            <a:off x="3810029" y="2832860"/>
            <a:ext cx="9732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FA62356-C47F-7C96-9822-03D6C63354FC}"/>
              </a:ext>
            </a:extLst>
          </p:cNvPr>
          <p:cNvCxnSpPr>
            <a:cxnSpLocks/>
          </p:cNvCxnSpPr>
          <p:nvPr/>
        </p:nvCxnSpPr>
        <p:spPr>
          <a:xfrm flipH="1">
            <a:off x="3954329" y="2702267"/>
            <a:ext cx="24607" cy="760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B42775E9-6D02-BD9C-82CE-F16EAAB5B72E}"/>
              </a:ext>
            </a:extLst>
          </p:cNvPr>
          <p:cNvSpPr txBox="1"/>
          <p:nvPr/>
        </p:nvSpPr>
        <p:spPr>
          <a:xfrm>
            <a:off x="4477444" y="276508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  <a:r>
              <a:rPr lang="en-GB" sz="1100" dirty="0"/>
              <a:t>5</a:t>
            </a:r>
            <a:endParaRPr lang="en-GB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2CFC114-E056-C9D9-9CF4-2FD5F6E8826E}"/>
              </a:ext>
            </a:extLst>
          </p:cNvPr>
          <p:cNvSpPr txBox="1"/>
          <p:nvPr/>
        </p:nvSpPr>
        <p:spPr>
          <a:xfrm>
            <a:off x="4553247" y="3319080"/>
            <a:ext cx="611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  <a:r>
              <a:rPr lang="en-GB" sz="1100" dirty="0"/>
              <a:t>4</a:t>
            </a:r>
            <a:endParaRPr lang="en-GB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38562B1-3DCD-E872-04DF-2A9C1B2AA66B}"/>
              </a:ext>
            </a:extLst>
          </p:cNvPr>
          <p:cNvSpPr txBox="1"/>
          <p:nvPr/>
        </p:nvSpPr>
        <p:spPr>
          <a:xfrm>
            <a:off x="3912218" y="3107079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z</a:t>
            </a:r>
            <a:r>
              <a:rPr lang="en-GB" sz="1100" dirty="0"/>
              <a:t>5</a:t>
            </a:r>
            <a:endParaRPr lang="en-GB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86AD89E-DA1D-D3C2-7F97-AE3ECE172543}"/>
              </a:ext>
            </a:extLst>
          </p:cNvPr>
          <p:cNvSpPr txBox="1"/>
          <p:nvPr/>
        </p:nvSpPr>
        <p:spPr>
          <a:xfrm>
            <a:off x="3547947" y="2301799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  <a:r>
              <a:rPr lang="en-GB" sz="1100" dirty="0"/>
              <a:t>5</a:t>
            </a:r>
            <a:endParaRPr lang="en-GB" dirty="0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2D3E2053-BE5D-11BF-B71E-3D0FCD34FEDB}"/>
              </a:ext>
            </a:extLst>
          </p:cNvPr>
          <p:cNvCxnSpPr>
            <a:cxnSpLocks/>
          </p:cNvCxnSpPr>
          <p:nvPr/>
        </p:nvCxnSpPr>
        <p:spPr>
          <a:xfrm flipV="1">
            <a:off x="7059331" y="2845658"/>
            <a:ext cx="138019" cy="1101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623B8D0-D621-EE80-554D-F618C1F26FD3}"/>
              </a:ext>
            </a:extLst>
          </p:cNvPr>
          <p:cNvCxnSpPr>
            <a:cxnSpLocks/>
          </p:cNvCxnSpPr>
          <p:nvPr/>
        </p:nvCxnSpPr>
        <p:spPr>
          <a:xfrm>
            <a:off x="6861211" y="3733488"/>
            <a:ext cx="12573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19E3BC19-794C-293F-6B32-180D1ABC5D44}"/>
              </a:ext>
            </a:extLst>
          </p:cNvPr>
          <p:cNvCxnSpPr>
            <a:cxnSpLocks/>
          </p:cNvCxnSpPr>
          <p:nvPr/>
        </p:nvCxnSpPr>
        <p:spPr>
          <a:xfrm flipH="1" flipV="1">
            <a:off x="6491310" y="3302116"/>
            <a:ext cx="728900" cy="5105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A8FD1E69-88B5-BE1E-6E5C-3CBD14CD2B10}"/>
              </a:ext>
            </a:extLst>
          </p:cNvPr>
          <p:cNvSpPr txBox="1"/>
          <p:nvPr/>
        </p:nvSpPr>
        <p:spPr>
          <a:xfrm>
            <a:off x="7805249" y="3657249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  <a:r>
              <a:rPr lang="en-GB" sz="1100" dirty="0"/>
              <a:t>3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CF35B0C-149B-73DE-EE1A-2F352CFBDC12}"/>
              </a:ext>
            </a:extLst>
          </p:cNvPr>
          <p:cNvSpPr txBox="1"/>
          <p:nvPr/>
        </p:nvSpPr>
        <p:spPr>
          <a:xfrm>
            <a:off x="7110087" y="2796540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  <a:r>
              <a:rPr lang="en-GB" sz="1100" dirty="0"/>
              <a:t>3</a:t>
            </a:r>
            <a:endParaRPr lang="en-GB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DB04FBF-2124-E682-9ED7-C2414C93C2CF}"/>
              </a:ext>
            </a:extLst>
          </p:cNvPr>
          <p:cNvSpPr txBox="1"/>
          <p:nvPr/>
        </p:nvSpPr>
        <p:spPr>
          <a:xfrm>
            <a:off x="6399202" y="3287917"/>
            <a:ext cx="62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  <a:r>
              <a:rPr lang="en-GB" sz="1100" dirty="0"/>
              <a:t>3</a:t>
            </a:r>
            <a:endParaRPr lang="en-GB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7CBC423-0159-3C25-9CD9-DB4F537CF8F7}"/>
              </a:ext>
            </a:extLst>
          </p:cNvPr>
          <p:cNvSpPr txBox="1"/>
          <p:nvPr/>
        </p:nvSpPr>
        <p:spPr>
          <a:xfrm>
            <a:off x="9668624" y="369212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  <a:r>
              <a:rPr lang="en-GB" sz="1100" dirty="0"/>
              <a:t>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31A4B75-2CCE-4790-5891-F1B82CC0A2D7}"/>
              </a:ext>
            </a:extLst>
          </p:cNvPr>
          <p:cNvSpPr txBox="1"/>
          <p:nvPr/>
        </p:nvSpPr>
        <p:spPr>
          <a:xfrm>
            <a:off x="8916093" y="280427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  <a:r>
              <a:rPr lang="en-GB" sz="1100" dirty="0"/>
              <a:t>2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C9C4DDD-2478-E378-BB2D-BE8E71FB485C}"/>
              </a:ext>
            </a:extLst>
          </p:cNvPr>
          <p:cNvSpPr txBox="1"/>
          <p:nvPr/>
        </p:nvSpPr>
        <p:spPr>
          <a:xfrm>
            <a:off x="8226240" y="3265088"/>
            <a:ext cx="46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  <a:r>
              <a:rPr lang="en-GB" sz="1100" dirty="0"/>
              <a:t>2</a:t>
            </a:r>
            <a:endParaRPr lang="en-GB" dirty="0"/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DC0239AE-B648-0FB0-6A16-04002D3A8333}"/>
              </a:ext>
            </a:extLst>
          </p:cNvPr>
          <p:cNvCxnSpPr>
            <a:cxnSpLocks/>
          </p:cNvCxnSpPr>
          <p:nvPr/>
        </p:nvCxnSpPr>
        <p:spPr>
          <a:xfrm flipV="1">
            <a:off x="3887060" y="3808587"/>
            <a:ext cx="138019" cy="1101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2EE7C12-D9B8-36F8-38BC-5C0B9544348C}"/>
              </a:ext>
            </a:extLst>
          </p:cNvPr>
          <p:cNvCxnSpPr>
            <a:cxnSpLocks/>
          </p:cNvCxnSpPr>
          <p:nvPr/>
        </p:nvCxnSpPr>
        <p:spPr>
          <a:xfrm>
            <a:off x="3688940" y="4696417"/>
            <a:ext cx="12573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AE2859E-54EF-2EC9-B64C-E4917AED6E81}"/>
              </a:ext>
            </a:extLst>
          </p:cNvPr>
          <p:cNvCxnSpPr>
            <a:cxnSpLocks/>
          </p:cNvCxnSpPr>
          <p:nvPr/>
        </p:nvCxnSpPr>
        <p:spPr>
          <a:xfrm flipH="1" flipV="1">
            <a:off x="3273588" y="4343687"/>
            <a:ext cx="774351" cy="431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F43D00F5-5D19-FA27-E910-C6C874FDC870}"/>
              </a:ext>
            </a:extLst>
          </p:cNvPr>
          <p:cNvSpPr txBox="1"/>
          <p:nvPr/>
        </p:nvSpPr>
        <p:spPr>
          <a:xfrm>
            <a:off x="4684969" y="465505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  <a:r>
              <a:rPr lang="en-GB" sz="1100" dirty="0"/>
              <a:t>6</a:t>
            </a:r>
            <a:endParaRPr lang="en-GB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2FC41D93-52BC-974E-596F-781797AEF122}"/>
              </a:ext>
            </a:extLst>
          </p:cNvPr>
          <p:cNvSpPr txBox="1"/>
          <p:nvPr/>
        </p:nvSpPr>
        <p:spPr>
          <a:xfrm>
            <a:off x="3956069" y="3795789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  <a:r>
              <a:rPr lang="en-GB" sz="1100" dirty="0"/>
              <a:t>6</a:t>
            </a:r>
            <a:endParaRPr lang="en-GB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1CB3377-42E7-5787-DDEB-DB11C6B0ACC4}"/>
              </a:ext>
            </a:extLst>
          </p:cNvPr>
          <p:cNvSpPr txBox="1"/>
          <p:nvPr/>
        </p:nvSpPr>
        <p:spPr>
          <a:xfrm>
            <a:off x="3187773" y="4307058"/>
            <a:ext cx="32054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  <a:r>
              <a:rPr lang="en-GB" sz="1100" dirty="0"/>
              <a:t>6</a:t>
            </a:r>
            <a:endParaRPr lang="en-GB" dirty="0"/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F636AAB-6806-AB79-7221-C473D8B40497}"/>
              </a:ext>
            </a:extLst>
          </p:cNvPr>
          <p:cNvCxnSpPr>
            <a:cxnSpLocks/>
          </p:cNvCxnSpPr>
          <p:nvPr/>
        </p:nvCxnSpPr>
        <p:spPr>
          <a:xfrm flipV="1">
            <a:off x="2713026" y="3173607"/>
            <a:ext cx="138019" cy="1101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B8C46A27-79DB-7FD6-057A-3F4831C0509D}"/>
              </a:ext>
            </a:extLst>
          </p:cNvPr>
          <p:cNvCxnSpPr>
            <a:cxnSpLocks/>
          </p:cNvCxnSpPr>
          <p:nvPr/>
        </p:nvCxnSpPr>
        <p:spPr>
          <a:xfrm>
            <a:off x="2514906" y="4061437"/>
            <a:ext cx="12573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153F8A47-3159-92E0-5994-CFE15FBCBD8A}"/>
              </a:ext>
            </a:extLst>
          </p:cNvPr>
          <p:cNvCxnSpPr>
            <a:cxnSpLocks/>
          </p:cNvCxnSpPr>
          <p:nvPr/>
        </p:nvCxnSpPr>
        <p:spPr>
          <a:xfrm flipH="1" flipV="1">
            <a:off x="2099554" y="3708707"/>
            <a:ext cx="774351" cy="431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B4F0C513-F4B1-F592-78B2-22B07D924C3B}"/>
              </a:ext>
            </a:extLst>
          </p:cNvPr>
          <p:cNvSpPr txBox="1"/>
          <p:nvPr/>
        </p:nvSpPr>
        <p:spPr>
          <a:xfrm>
            <a:off x="3418165" y="37137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x</a:t>
            </a:r>
            <a:r>
              <a:rPr lang="en-GB" sz="800" dirty="0" err="1"/>
              <a:t>TCP</a:t>
            </a:r>
            <a:endParaRPr lang="en-GB" sz="800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B3DB4D6-A9B4-0EEA-E066-6D6151197272}"/>
              </a:ext>
            </a:extLst>
          </p:cNvPr>
          <p:cNvSpPr txBox="1"/>
          <p:nvPr/>
        </p:nvSpPr>
        <p:spPr>
          <a:xfrm>
            <a:off x="2777186" y="3134414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y</a:t>
            </a:r>
            <a:r>
              <a:rPr lang="en-GB" sz="800" dirty="0" err="1"/>
              <a:t>TCP</a:t>
            </a:r>
            <a:endParaRPr lang="en-GB" sz="800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040E2C6-838E-6FB2-0DA5-CA8C6C291BB2}"/>
              </a:ext>
            </a:extLst>
          </p:cNvPr>
          <p:cNvSpPr txBox="1"/>
          <p:nvPr/>
        </p:nvSpPr>
        <p:spPr>
          <a:xfrm>
            <a:off x="1966039" y="3671222"/>
            <a:ext cx="792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z</a:t>
            </a:r>
            <a:r>
              <a:rPr lang="en-GB" sz="800" dirty="0" err="1"/>
              <a:t>TCP</a:t>
            </a:r>
            <a:endParaRPr lang="en-GB" sz="800" dirty="0"/>
          </a:p>
        </p:txBody>
      </p:sp>
      <p:sp>
        <p:nvSpPr>
          <p:cNvPr id="237" name="Arc 236">
            <a:extLst>
              <a:ext uri="{FF2B5EF4-FFF2-40B4-BE49-F238E27FC236}">
                <a16:creationId xmlns:a16="http://schemas.microsoft.com/office/drawing/2014/main" id="{80749F87-BA55-794B-B4D5-EBEEBF20D05F}"/>
              </a:ext>
            </a:extLst>
          </p:cNvPr>
          <p:cNvSpPr/>
          <p:nvPr/>
        </p:nvSpPr>
        <p:spPr>
          <a:xfrm>
            <a:off x="8670535" y="4914883"/>
            <a:ext cx="415800" cy="100126"/>
          </a:xfrm>
          <a:prstGeom prst="arc">
            <a:avLst>
              <a:gd name="adj1" fmla="val 19843635"/>
              <a:gd name="adj2" fmla="val 13275474"/>
            </a:avLst>
          </a:prstGeom>
          <a:ln>
            <a:solidFill>
              <a:srgbClr val="1451FC"/>
            </a:solidFill>
            <a:headEnd type="triangl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346E43E1-2A64-7556-83DB-08EB1E2C7473}"/>
              </a:ext>
            </a:extLst>
          </p:cNvPr>
          <p:cNvSpPr txBox="1"/>
          <p:nvPr/>
        </p:nvSpPr>
        <p:spPr>
          <a:xfrm>
            <a:off x="9030105" y="34628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638B4D-1261-D9E3-8FB9-E0E7B52B237A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059199-C159-D4A5-2B34-768D8F94BE85}"/>
              </a:ext>
            </a:extLst>
          </p:cNvPr>
          <p:cNvSpPr txBox="1"/>
          <p:nvPr/>
        </p:nvSpPr>
        <p:spPr>
          <a:xfrm>
            <a:off x="8872852" y="4623193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1451F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GB" sz="1100" dirty="0">
                <a:solidFill>
                  <a:srgbClr val="1451F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GB" sz="1100" dirty="0">
              <a:solidFill>
                <a:srgbClr val="1451FC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052085-6CD8-6A80-C9B0-46FFD4381C63}"/>
              </a:ext>
            </a:extLst>
          </p:cNvPr>
          <p:cNvSpPr txBox="1"/>
          <p:nvPr/>
        </p:nvSpPr>
        <p:spPr>
          <a:xfrm>
            <a:off x="8526211" y="311686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1451F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GB" sz="1100" dirty="0">
                <a:solidFill>
                  <a:srgbClr val="1451F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GB" sz="1100" dirty="0">
              <a:solidFill>
                <a:srgbClr val="1451FC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06F21512-35F4-94DC-A6B0-BC33FEEFA821}"/>
              </a:ext>
            </a:extLst>
          </p:cNvPr>
          <p:cNvCxnSpPr>
            <a:cxnSpLocks/>
          </p:cNvCxnSpPr>
          <p:nvPr/>
        </p:nvCxnSpPr>
        <p:spPr>
          <a:xfrm flipH="1" flipV="1">
            <a:off x="8302694" y="3302116"/>
            <a:ext cx="728900" cy="5105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42FD639-0714-D60B-D825-443F3F4EE4DD}"/>
              </a:ext>
            </a:extLst>
          </p:cNvPr>
          <p:cNvSpPr txBox="1"/>
          <p:nvPr/>
        </p:nvSpPr>
        <p:spPr>
          <a:xfrm>
            <a:off x="6750630" y="3121256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1451F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GB" sz="1100" dirty="0">
                <a:solidFill>
                  <a:srgbClr val="1451F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GB" sz="1100" dirty="0">
              <a:solidFill>
                <a:srgbClr val="1451FC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5D8BA7-F885-6294-56AC-8ADA3C92F703}"/>
              </a:ext>
            </a:extLst>
          </p:cNvPr>
          <p:cNvSpPr txBox="1"/>
          <p:nvPr/>
        </p:nvSpPr>
        <p:spPr>
          <a:xfrm>
            <a:off x="4848350" y="31587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1451F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GB" sz="1100" dirty="0">
                <a:solidFill>
                  <a:srgbClr val="1451F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GB" sz="1100" dirty="0">
              <a:solidFill>
                <a:srgbClr val="1451FC"/>
              </a:solidFill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04A68096-52AF-6DC1-E881-19AB4F1A57DA}"/>
              </a:ext>
            </a:extLst>
          </p:cNvPr>
          <p:cNvSpPr/>
          <p:nvPr/>
        </p:nvSpPr>
        <p:spPr>
          <a:xfrm flipV="1">
            <a:off x="3757262" y="3018780"/>
            <a:ext cx="419166" cy="125516"/>
          </a:xfrm>
          <a:prstGeom prst="arc">
            <a:avLst>
              <a:gd name="adj1" fmla="val 20133901"/>
              <a:gd name="adj2" fmla="val 13275474"/>
            </a:avLst>
          </a:prstGeom>
          <a:ln>
            <a:solidFill>
              <a:srgbClr val="1451FC"/>
            </a:solidFill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FD4F7E-66FD-F3F2-9BEA-792FB9BC1960}"/>
              </a:ext>
            </a:extLst>
          </p:cNvPr>
          <p:cNvSpPr txBox="1"/>
          <p:nvPr/>
        </p:nvSpPr>
        <p:spPr>
          <a:xfrm>
            <a:off x="3477446" y="28858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1451F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GB" sz="1100" dirty="0">
                <a:solidFill>
                  <a:srgbClr val="1451F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GB" sz="1100" dirty="0">
              <a:solidFill>
                <a:srgbClr val="1451FC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CBFBE5-83D6-0064-B652-51944BD64923}"/>
              </a:ext>
            </a:extLst>
          </p:cNvPr>
          <p:cNvSpPr txBox="1"/>
          <p:nvPr/>
        </p:nvSpPr>
        <p:spPr>
          <a:xfrm>
            <a:off x="3430942" y="4584877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1451F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GB" sz="1100" dirty="0">
                <a:solidFill>
                  <a:srgbClr val="1451F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GB" sz="1100" dirty="0">
              <a:solidFill>
                <a:srgbClr val="1451F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16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6"/>
    </mc:Choice>
    <mc:Fallback xmlns="">
      <p:transition spd="slow" advTm="1416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1A24A-7A29-B13C-4DC5-F54D37D5E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1F9D55C-6897-711F-A982-C4918997B8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4447672"/>
              </p:ext>
            </p:extLst>
          </p:nvPr>
        </p:nvGraphicFramePr>
        <p:xfrm>
          <a:off x="838200" y="2077085"/>
          <a:ext cx="10515600" cy="25958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57435906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7885175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37733267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24397105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76440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Kinematics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r>
                        <a:rPr lang="en-GB" dirty="0"/>
                        <a:t> [radians]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r>
                        <a:rPr lang="en-GB" dirty="0"/>
                        <a:t> [radians]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62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Base     </a:t>
                      </a:r>
                      <a:r>
                        <a:rPr lang="en-GB" sz="900" dirty="0"/>
                        <a:t> </a:t>
                      </a:r>
                      <a:r>
                        <a:rPr lang="en-GB" dirty="0"/>
                        <a:t>    (Joint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r>
                        <a:rPr lang="en-GB" sz="1100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0.1625   (d1)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π</a:t>
                      </a:r>
                      <a:r>
                        <a:rPr lang="en-GB" dirty="0"/>
                        <a:t>/2   (</a:t>
                      </a:r>
                      <a:r>
                        <a:rPr lang="el-GR" dirty="0"/>
                        <a:t>α</a:t>
                      </a:r>
                      <a:r>
                        <a:rPr lang="en-GB" dirty="0"/>
                        <a:t>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651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Shoulder  (Joint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r>
                        <a:rPr lang="en-GB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-0.425   (a2)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647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Elbow       (Joint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r>
                        <a:rPr lang="en-GB" sz="1100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-0.3922   (a3)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41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Wrist1      (Joint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r>
                        <a:rPr lang="en-GB" sz="1100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1.333    (d4)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π</a:t>
                      </a:r>
                      <a:r>
                        <a:rPr lang="en-GB" dirty="0"/>
                        <a:t>/2   (</a:t>
                      </a:r>
                      <a:r>
                        <a:rPr lang="el-GR" dirty="0"/>
                        <a:t>α</a:t>
                      </a:r>
                      <a:r>
                        <a:rPr lang="en-GB" dirty="0"/>
                        <a:t>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642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Wrist2      (Joint 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r>
                        <a:rPr lang="en-GB" sz="1100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0.0997    (d5)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  <a:r>
                        <a:rPr lang="el-GR" dirty="0"/>
                        <a:t>π</a:t>
                      </a:r>
                      <a:r>
                        <a:rPr lang="en-GB" dirty="0"/>
                        <a:t>/2   (</a:t>
                      </a:r>
                      <a:r>
                        <a:rPr lang="el-GR" dirty="0"/>
                        <a:t>α</a:t>
                      </a:r>
                      <a:r>
                        <a:rPr lang="en-GB" dirty="0"/>
                        <a:t>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427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Wrist3      (Joint 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r>
                        <a:rPr lang="en-GB" sz="1100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0.0996     (d6)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073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667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7A3571D6-D191-D40C-6617-8973AEAFD136}"/>
              </a:ext>
            </a:extLst>
          </p:cNvPr>
          <p:cNvSpPr txBox="1"/>
          <p:nvPr/>
        </p:nvSpPr>
        <p:spPr>
          <a:xfrm flipV="1">
            <a:off x="2826544" y="1554399"/>
            <a:ext cx="6886782" cy="374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7463850-4234-882C-74EC-EAF22F861EB1}"/>
              </a:ext>
            </a:extLst>
          </p:cNvPr>
          <p:cNvCxnSpPr>
            <a:cxnSpLocks/>
          </p:cNvCxnSpPr>
          <p:nvPr/>
        </p:nvCxnSpPr>
        <p:spPr>
          <a:xfrm>
            <a:off x="7894518" y="3326495"/>
            <a:ext cx="3511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FA954D3-456C-64AF-DF93-D73FD68990CD}"/>
              </a:ext>
            </a:extLst>
          </p:cNvPr>
          <p:cNvCxnSpPr>
            <a:cxnSpLocks/>
          </p:cNvCxnSpPr>
          <p:nvPr/>
        </p:nvCxnSpPr>
        <p:spPr>
          <a:xfrm>
            <a:off x="7719258" y="3443179"/>
            <a:ext cx="0" cy="783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C1187B4-1E00-CE92-8EA7-9C2AA4595B93}"/>
              </a:ext>
            </a:extLst>
          </p:cNvPr>
          <p:cNvSpPr txBox="1"/>
          <p:nvPr/>
        </p:nvSpPr>
        <p:spPr>
          <a:xfrm>
            <a:off x="2687330" y="1623067"/>
            <a:ext cx="7277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Kinematics pipeline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788837-E9E0-0D3A-0901-7F2161B1C231}"/>
              </a:ext>
            </a:extLst>
          </p:cNvPr>
          <p:cNvSpPr txBox="1"/>
          <p:nvPr/>
        </p:nvSpPr>
        <p:spPr>
          <a:xfrm>
            <a:off x="2904600" y="3029123"/>
            <a:ext cx="23209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Robotics system toolbox (RST)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008371-14A5-C8DF-9846-3542E4F29E2E}"/>
              </a:ext>
            </a:extLst>
          </p:cNvPr>
          <p:cNvSpPr txBox="1"/>
          <p:nvPr/>
        </p:nvSpPr>
        <p:spPr>
          <a:xfrm>
            <a:off x="1281864" y="3029123"/>
            <a:ext cx="1151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List of actions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ECA6E2-D658-EEC5-63D6-70296738443E}"/>
              </a:ext>
            </a:extLst>
          </p:cNvPr>
          <p:cNvCxnSpPr/>
          <p:nvPr/>
        </p:nvCxnSpPr>
        <p:spPr>
          <a:xfrm>
            <a:off x="2038572" y="3326495"/>
            <a:ext cx="7977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57D8583-4676-2D8D-476E-81F91BEA9E8D}"/>
              </a:ext>
            </a:extLst>
          </p:cNvPr>
          <p:cNvCxnSpPr>
            <a:cxnSpLocks/>
            <a:stCxn id="49" idx="3"/>
            <a:endCxn id="15" idx="1"/>
          </p:cNvCxnSpPr>
          <p:nvPr/>
        </p:nvCxnSpPr>
        <p:spPr>
          <a:xfrm>
            <a:off x="9713326" y="3429000"/>
            <a:ext cx="468807" cy="141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BA239DB-F5AB-44C5-E499-9FB423E09EA7}"/>
              </a:ext>
            </a:extLst>
          </p:cNvPr>
          <p:cNvSpPr txBox="1"/>
          <p:nvPr/>
        </p:nvSpPr>
        <p:spPr>
          <a:xfrm>
            <a:off x="10182133" y="3120013"/>
            <a:ext cx="1502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Environment manipulation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A55AEFB-DD97-6ED9-E91D-B306C334C021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225596" y="3352289"/>
            <a:ext cx="1054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16C1993-127A-DF12-8B40-A3B61F36B609}"/>
              </a:ext>
            </a:extLst>
          </p:cNvPr>
          <p:cNvSpPr txBox="1"/>
          <p:nvPr/>
        </p:nvSpPr>
        <p:spPr>
          <a:xfrm>
            <a:off x="5315236" y="4021201"/>
            <a:ext cx="1651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List of joint configurations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FEC6980-77DB-438E-816F-FDD169802C19}"/>
              </a:ext>
            </a:extLst>
          </p:cNvPr>
          <p:cNvCxnSpPr>
            <a:cxnSpLocks/>
          </p:cNvCxnSpPr>
          <p:nvPr/>
        </p:nvCxnSpPr>
        <p:spPr>
          <a:xfrm>
            <a:off x="5865117" y="3352288"/>
            <a:ext cx="0" cy="72637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4A841F7-2B32-2DD3-4981-6042AF8B3CD0}"/>
              </a:ext>
            </a:extLst>
          </p:cNvPr>
          <p:cNvSpPr txBox="1"/>
          <p:nvPr/>
        </p:nvSpPr>
        <p:spPr>
          <a:xfrm>
            <a:off x="8236959" y="3107481"/>
            <a:ext cx="12761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RTDE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71216C5-1B75-6B89-DF42-FD1E44265E30}"/>
              </a:ext>
            </a:extLst>
          </p:cNvPr>
          <p:cNvSpPr txBox="1"/>
          <p:nvPr/>
        </p:nvSpPr>
        <p:spPr>
          <a:xfrm>
            <a:off x="6269935" y="3055928"/>
            <a:ext cx="12734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RST simulation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ABE1CFC-1E86-250C-7C2D-F6E28F1F71F2}"/>
              </a:ext>
            </a:extLst>
          </p:cNvPr>
          <p:cNvCxnSpPr>
            <a:cxnSpLocks/>
          </p:cNvCxnSpPr>
          <p:nvPr/>
        </p:nvCxnSpPr>
        <p:spPr>
          <a:xfrm>
            <a:off x="7543394" y="3326495"/>
            <a:ext cx="3511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510F8A5-4E6A-8D45-EF6B-DC780E693409}"/>
              </a:ext>
            </a:extLst>
          </p:cNvPr>
          <p:cNvCxnSpPr>
            <a:cxnSpLocks/>
          </p:cNvCxnSpPr>
          <p:nvPr/>
        </p:nvCxnSpPr>
        <p:spPr>
          <a:xfrm flipH="1">
            <a:off x="6876765" y="4226560"/>
            <a:ext cx="8424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A6C2F09-2A92-C074-192B-9D586F584D0B}"/>
              </a:ext>
            </a:extLst>
          </p:cNvPr>
          <p:cNvCxnSpPr>
            <a:cxnSpLocks/>
          </p:cNvCxnSpPr>
          <p:nvPr/>
        </p:nvCxnSpPr>
        <p:spPr>
          <a:xfrm flipV="1">
            <a:off x="7894518" y="2978444"/>
            <a:ext cx="0" cy="6970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BD1FD71-49BE-88F3-F1D8-F0EC41347561}"/>
              </a:ext>
            </a:extLst>
          </p:cNvPr>
          <p:cNvSpPr txBox="1"/>
          <p:nvPr/>
        </p:nvSpPr>
        <p:spPr>
          <a:xfrm>
            <a:off x="6926475" y="2326521"/>
            <a:ext cx="2579566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Pass to RTDE if simulation is accepted</a:t>
            </a:r>
          </a:p>
        </p:txBody>
      </p:sp>
    </p:spTree>
    <p:extLst>
      <p:ext uri="{BB962C8B-B14F-4D97-AF65-F5344CB8AC3E}">
        <p14:creationId xmlns:p14="http://schemas.microsoft.com/office/powerpoint/2010/main" val="617709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0663C05-8CB3-0958-114E-A95DE1A5A36C}"/>
              </a:ext>
            </a:extLst>
          </p:cNvPr>
          <p:cNvCxnSpPr>
            <a:cxnSpLocks/>
          </p:cNvCxnSpPr>
          <p:nvPr/>
        </p:nvCxnSpPr>
        <p:spPr>
          <a:xfrm flipV="1">
            <a:off x="6024049" y="3188665"/>
            <a:ext cx="0" cy="462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FD3689C-43D3-DCFC-A510-5E48BD893F29}"/>
              </a:ext>
            </a:extLst>
          </p:cNvPr>
          <p:cNvSpPr txBox="1"/>
          <p:nvPr/>
        </p:nvSpPr>
        <p:spPr>
          <a:xfrm flipV="1">
            <a:off x="2646045" y="1505658"/>
            <a:ext cx="5693933" cy="3015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D42E06-1331-87B2-4E48-08FA09086F20}"/>
              </a:ext>
            </a:extLst>
          </p:cNvPr>
          <p:cNvSpPr txBox="1"/>
          <p:nvPr/>
        </p:nvSpPr>
        <p:spPr>
          <a:xfrm>
            <a:off x="3361216" y="1506218"/>
            <a:ext cx="4156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RST kinematic process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F956F3-4AA0-665C-97D3-BE12EA7A2020}"/>
              </a:ext>
            </a:extLst>
          </p:cNvPr>
          <p:cNvSpPr txBox="1"/>
          <p:nvPr/>
        </p:nvSpPr>
        <p:spPr>
          <a:xfrm>
            <a:off x="373572" y="2912679"/>
            <a:ext cx="15684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List of actions </a:t>
            </a:r>
          </a:p>
          <a:p>
            <a:r>
              <a:rPr lang="en-GB" sz="1200" i="1" dirty="0"/>
              <a:t>(one action at a time)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B878D6-607C-2F38-871C-B06B441B38B9}"/>
              </a:ext>
            </a:extLst>
          </p:cNvPr>
          <p:cNvCxnSpPr>
            <a:cxnSpLocks/>
          </p:cNvCxnSpPr>
          <p:nvPr/>
        </p:nvCxnSpPr>
        <p:spPr>
          <a:xfrm>
            <a:off x="1808303" y="3179350"/>
            <a:ext cx="8280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B40E2E-A3E2-8F61-7699-429DA731E4F0}"/>
              </a:ext>
            </a:extLst>
          </p:cNvPr>
          <p:cNvCxnSpPr>
            <a:cxnSpLocks/>
          </p:cNvCxnSpPr>
          <p:nvPr/>
        </p:nvCxnSpPr>
        <p:spPr>
          <a:xfrm>
            <a:off x="8414759" y="3218891"/>
            <a:ext cx="965461" cy="118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449544C-0059-B3FD-3AE2-DA86A41BFBFF}"/>
              </a:ext>
            </a:extLst>
          </p:cNvPr>
          <p:cNvSpPr txBox="1"/>
          <p:nvPr/>
        </p:nvSpPr>
        <p:spPr>
          <a:xfrm>
            <a:off x="9380220" y="2936012"/>
            <a:ext cx="1651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List of joint configurations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915B019-D572-82B9-0650-40081E83B8A1}"/>
              </a:ext>
            </a:extLst>
          </p:cNvPr>
          <p:cNvCxnSpPr>
            <a:cxnSpLocks/>
          </p:cNvCxnSpPr>
          <p:nvPr/>
        </p:nvCxnSpPr>
        <p:spPr>
          <a:xfrm>
            <a:off x="2711772" y="2873528"/>
            <a:ext cx="46149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BA3B6A5-5800-1D2B-7D4E-6E8F4078C506}"/>
              </a:ext>
            </a:extLst>
          </p:cNvPr>
          <p:cNvCxnSpPr>
            <a:cxnSpLocks/>
          </p:cNvCxnSpPr>
          <p:nvPr/>
        </p:nvCxnSpPr>
        <p:spPr>
          <a:xfrm flipV="1">
            <a:off x="3173268" y="2442210"/>
            <a:ext cx="0" cy="4397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9CD7F70-5676-7B45-C6DF-45DCB967D9F5}"/>
              </a:ext>
            </a:extLst>
          </p:cNvPr>
          <p:cNvCxnSpPr>
            <a:cxnSpLocks/>
          </p:cNvCxnSpPr>
          <p:nvPr/>
        </p:nvCxnSpPr>
        <p:spPr>
          <a:xfrm>
            <a:off x="3173268" y="2442210"/>
            <a:ext cx="15155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ACD1128-C9A1-28B4-E3DE-DD2897346A4E}"/>
              </a:ext>
            </a:extLst>
          </p:cNvPr>
          <p:cNvSpPr txBox="1"/>
          <p:nvPr/>
        </p:nvSpPr>
        <p:spPr>
          <a:xfrm>
            <a:off x="2915786" y="5136140"/>
            <a:ext cx="1184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If rotate joint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2E2665C-A83F-FB09-F4E9-E578865B6337}"/>
              </a:ext>
            </a:extLst>
          </p:cNvPr>
          <p:cNvCxnSpPr>
            <a:cxnSpLocks/>
          </p:cNvCxnSpPr>
          <p:nvPr/>
        </p:nvCxnSpPr>
        <p:spPr>
          <a:xfrm>
            <a:off x="2704049" y="3179350"/>
            <a:ext cx="19328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AC36233-FE68-EA7D-780A-792D198BA51A}"/>
              </a:ext>
            </a:extLst>
          </p:cNvPr>
          <p:cNvSpPr txBox="1"/>
          <p:nvPr/>
        </p:nvSpPr>
        <p:spPr>
          <a:xfrm>
            <a:off x="2913881" y="4876152"/>
            <a:ext cx="5693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If move to point/frame in space or move in reference to robot position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DF024AC-822B-9C6F-281C-D862B98B5CDA}"/>
              </a:ext>
            </a:extLst>
          </p:cNvPr>
          <p:cNvSpPr txBox="1"/>
          <p:nvPr/>
        </p:nvSpPr>
        <p:spPr>
          <a:xfrm>
            <a:off x="4637857" y="2927055"/>
            <a:ext cx="128465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Inverse kinematics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6B297C2-CB52-DC59-7574-FA66E7F44E82}"/>
              </a:ext>
            </a:extLst>
          </p:cNvPr>
          <p:cNvSpPr txBox="1"/>
          <p:nvPr/>
        </p:nvSpPr>
        <p:spPr>
          <a:xfrm>
            <a:off x="2605180" y="2611502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(1)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EDF925F-5C2A-A66A-1B71-0354DD02D302}"/>
              </a:ext>
            </a:extLst>
          </p:cNvPr>
          <p:cNvSpPr txBox="1"/>
          <p:nvPr/>
        </p:nvSpPr>
        <p:spPr>
          <a:xfrm>
            <a:off x="2605230" y="2912679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(2)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E04F36F-0A31-D6F1-3C0A-869AB8114CF9}"/>
              </a:ext>
            </a:extLst>
          </p:cNvPr>
          <p:cNvSpPr txBox="1"/>
          <p:nvPr/>
        </p:nvSpPr>
        <p:spPr>
          <a:xfrm>
            <a:off x="2605377" y="3238653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(3)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8D112F3-B73A-4FEC-D3A5-B3694AAA7F83}"/>
              </a:ext>
            </a:extLst>
          </p:cNvPr>
          <p:cNvSpPr txBox="1"/>
          <p:nvPr/>
        </p:nvSpPr>
        <p:spPr>
          <a:xfrm>
            <a:off x="2636344" y="4553928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(1)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A3108A7-0B7D-A591-58F8-61E08907B119}"/>
              </a:ext>
            </a:extLst>
          </p:cNvPr>
          <p:cNvSpPr txBox="1"/>
          <p:nvPr/>
        </p:nvSpPr>
        <p:spPr>
          <a:xfrm>
            <a:off x="2639550" y="4836889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(2)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6B2A14D-A51B-5D65-5FF6-6E324C4337D1}"/>
              </a:ext>
            </a:extLst>
          </p:cNvPr>
          <p:cNvSpPr txBox="1"/>
          <p:nvPr/>
        </p:nvSpPr>
        <p:spPr>
          <a:xfrm>
            <a:off x="2636344" y="5141639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(3)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50E9F4-6DF7-6ED4-3F58-1876C0F26865}"/>
              </a:ext>
            </a:extLst>
          </p:cNvPr>
          <p:cNvSpPr txBox="1"/>
          <p:nvPr/>
        </p:nvSpPr>
        <p:spPr>
          <a:xfrm>
            <a:off x="2915786" y="4571090"/>
            <a:ext cx="2738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If action is for system manipulation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BE1EB6E-53C3-7087-ADB9-A83990215FE6}"/>
              </a:ext>
            </a:extLst>
          </p:cNvPr>
          <p:cNvCxnSpPr/>
          <p:nvPr/>
        </p:nvCxnSpPr>
        <p:spPr>
          <a:xfrm flipV="1">
            <a:off x="3803904" y="2256664"/>
            <a:ext cx="0" cy="185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D45B946-F53C-E573-0107-FB12537224A9}"/>
              </a:ext>
            </a:extLst>
          </p:cNvPr>
          <p:cNvSpPr txBox="1"/>
          <p:nvPr/>
        </p:nvSpPr>
        <p:spPr>
          <a:xfrm>
            <a:off x="3192318" y="2742500"/>
            <a:ext cx="1361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coordinate goal 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AE81736-D376-B3B0-D1A5-ACA74E0582C5}"/>
              </a:ext>
            </a:extLst>
          </p:cNvPr>
          <p:cNvCxnSpPr/>
          <p:nvPr/>
        </p:nvCxnSpPr>
        <p:spPr>
          <a:xfrm flipV="1">
            <a:off x="3805834" y="2988565"/>
            <a:ext cx="0" cy="185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680140F-9ABB-10B3-19E9-03B805E3D16D}"/>
              </a:ext>
            </a:extLst>
          </p:cNvPr>
          <p:cNvSpPr txBox="1"/>
          <p:nvPr/>
        </p:nvSpPr>
        <p:spPr>
          <a:xfrm>
            <a:off x="3076206" y="2008885"/>
            <a:ext cx="1612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System Action info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FEDDD0D-4ED3-1F5A-C665-59F1CDCB9A38}"/>
              </a:ext>
            </a:extLst>
          </p:cNvPr>
          <p:cNvCxnSpPr/>
          <p:nvPr/>
        </p:nvCxnSpPr>
        <p:spPr>
          <a:xfrm flipV="1">
            <a:off x="4902639" y="3708380"/>
            <a:ext cx="0" cy="185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8A701A8-35E2-6FAD-5586-3C9B26F8975B}"/>
              </a:ext>
            </a:extLst>
          </p:cNvPr>
          <p:cNvSpPr txBox="1"/>
          <p:nvPr/>
        </p:nvSpPr>
        <p:spPr>
          <a:xfrm>
            <a:off x="4103806" y="3474622"/>
            <a:ext cx="2030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Joint configuration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98A9792-BD6C-8C63-9568-86F5EEDB1D2F}"/>
              </a:ext>
            </a:extLst>
          </p:cNvPr>
          <p:cNvCxnSpPr>
            <a:cxnSpLocks/>
          </p:cNvCxnSpPr>
          <p:nvPr/>
        </p:nvCxnSpPr>
        <p:spPr>
          <a:xfrm>
            <a:off x="3165545" y="3900409"/>
            <a:ext cx="303205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2D1E6C9-DBA2-6C6B-9289-C841DC079CDA}"/>
              </a:ext>
            </a:extLst>
          </p:cNvPr>
          <p:cNvSpPr txBox="1"/>
          <p:nvPr/>
        </p:nvSpPr>
        <p:spPr>
          <a:xfrm>
            <a:off x="4688840" y="2202893"/>
            <a:ext cx="171516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System manipulation handler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DF25BC3-B9AE-07EB-96B7-3843EE17DFA5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5922510" y="3188665"/>
            <a:ext cx="27509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6AC4411-5323-D45B-11C9-0A3290420699}"/>
              </a:ext>
            </a:extLst>
          </p:cNvPr>
          <p:cNvCxnSpPr>
            <a:cxnSpLocks/>
          </p:cNvCxnSpPr>
          <p:nvPr/>
        </p:nvCxnSpPr>
        <p:spPr>
          <a:xfrm flipV="1">
            <a:off x="6192520" y="3357275"/>
            <a:ext cx="0" cy="5450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2144A9C-BC8A-0CDB-0A03-04B873807633}"/>
              </a:ext>
            </a:extLst>
          </p:cNvPr>
          <p:cNvCxnSpPr>
            <a:cxnSpLocks/>
          </p:cNvCxnSpPr>
          <p:nvPr/>
        </p:nvCxnSpPr>
        <p:spPr>
          <a:xfrm>
            <a:off x="6197600" y="3188665"/>
            <a:ext cx="546735" cy="0"/>
          </a:xfrm>
          <a:prstGeom prst="line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C0C635A-239D-4471-9969-3D44A55989CE}"/>
              </a:ext>
            </a:extLst>
          </p:cNvPr>
          <p:cNvCxnSpPr>
            <a:cxnSpLocks/>
          </p:cNvCxnSpPr>
          <p:nvPr/>
        </p:nvCxnSpPr>
        <p:spPr>
          <a:xfrm>
            <a:off x="6187440" y="3365199"/>
            <a:ext cx="546735" cy="0"/>
          </a:xfrm>
          <a:prstGeom prst="line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4BF475EB-7CFB-20FD-8C63-DCBA4A7EDF62}"/>
              </a:ext>
            </a:extLst>
          </p:cNvPr>
          <p:cNvSpPr txBox="1"/>
          <p:nvPr/>
        </p:nvSpPr>
        <p:spPr>
          <a:xfrm>
            <a:off x="6725270" y="2889846"/>
            <a:ext cx="1456271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Add joint configuration to list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994572C-7AB6-3ECA-785D-CEF0FE9F9580}"/>
              </a:ext>
            </a:extLst>
          </p:cNvPr>
          <p:cNvCxnSpPr>
            <a:cxnSpLocks/>
          </p:cNvCxnSpPr>
          <p:nvPr/>
        </p:nvCxnSpPr>
        <p:spPr>
          <a:xfrm>
            <a:off x="5546424" y="3651217"/>
            <a:ext cx="477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9B310F7-AD91-2648-1D96-29AAE2864350}"/>
              </a:ext>
            </a:extLst>
          </p:cNvPr>
          <p:cNvCxnSpPr>
            <a:cxnSpLocks/>
          </p:cNvCxnSpPr>
          <p:nvPr/>
        </p:nvCxnSpPr>
        <p:spPr>
          <a:xfrm>
            <a:off x="2704049" y="3502660"/>
            <a:ext cx="46149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1824D24-A52E-DCEE-05C0-28146F61691D}"/>
              </a:ext>
            </a:extLst>
          </p:cNvPr>
          <p:cNvCxnSpPr>
            <a:cxnSpLocks/>
          </p:cNvCxnSpPr>
          <p:nvPr/>
        </p:nvCxnSpPr>
        <p:spPr>
          <a:xfrm flipV="1">
            <a:off x="3165545" y="3494942"/>
            <a:ext cx="0" cy="4105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641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C99F30-6197-8DCB-47FA-0B7E4C07E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444" y="0"/>
            <a:ext cx="3849573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7A3B526-D172-447E-C213-D8011E52EC4B}"/>
              </a:ext>
            </a:extLst>
          </p:cNvPr>
          <p:cNvSpPr/>
          <p:nvPr/>
        </p:nvSpPr>
        <p:spPr>
          <a:xfrm>
            <a:off x="6706230" y="2011680"/>
            <a:ext cx="243840" cy="256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4FF8E5-2836-57C5-F546-08F93E28BF8B}"/>
              </a:ext>
            </a:extLst>
          </p:cNvPr>
          <p:cNvSpPr txBox="1"/>
          <p:nvPr/>
        </p:nvSpPr>
        <p:spPr>
          <a:xfrm>
            <a:off x="6516624" y="2206752"/>
            <a:ext cx="1499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Point 8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760DC4D-F71E-738C-7779-A33080C562F8}"/>
              </a:ext>
            </a:extLst>
          </p:cNvPr>
          <p:cNvSpPr/>
          <p:nvPr/>
        </p:nvSpPr>
        <p:spPr>
          <a:xfrm>
            <a:off x="5840598" y="3322320"/>
            <a:ext cx="243840" cy="256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F3C799-F6DD-9671-0B8E-2AD10576DCC4}"/>
              </a:ext>
            </a:extLst>
          </p:cNvPr>
          <p:cNvSpPr txBox="1"/>
          <p:nvPr/>
        </p:nvSpPr>
        <p:spPr>
          <a:xfrm>
            <a:off x="5650992" y="3517392"/>
            <a:ext cx="1499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Point 13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BBDF9E1-ACFD-DED8-87E4-280366E62C77}"/>
              </a:ext>
            </a:extLst>
          </p:cNvPr>
          <p:cNvSpPr/>
          <p:nvPr/>
        </p:nvSpPr>
        <p:spPr>
          <a:xfrm>
            <a:off x="7643464" y="3404616"/>
            <a:ext cx="243840" cy="256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AB88D8-0C9A-E207-E8ED-B7C1D51A8C7F}"/>
              </a:ext>
            </a:extLst>
          </p:cNvPr>
          <p:cNvSpPr txBox="1"/>
          <p:nvPr/>
        </p:nvSpPr>
        <p:spPr>
          <a:xfrm>
            <a:off x="7502626" y="2936855"/>
            <a:ext cx="1499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Point 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85A65C1-7D6D-C9FC-196F-E53226E3BBE8}"/>
              </a:ext>
            </a:extLst>
          </p:cNvPr>
          <p:cNvSpPr/>
          <p:nvPr/>
        </p:nvSpPr>
        <p:spPr>
          <a:xfrm>
            <a:off x="7588118" y="4473755"/>
            <a:ext cx="243840" cy="256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B0A0EF-6CB6-F02B-B2FD-A85874F391F3}"/>
              </a:ext>
            </a:extLst>
          </p:cNvPr>
          <p:cNvSpPr txBox="1"/>
          <p:nvPr/>
        </p:nvSpPr>
        <p:spPr>
          <a:xfrm>
            <a:off x="7398512" y="4668827"/>
            <a:ext cx="1499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Point 10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B7BC53F-6043-F436-48FA-A755001AC121}"/>
              </a:ext>
            </a:extLst>
          </p:cNvPr>
          <p:cNvSpPr/>
          <p:nvPr/>
        </p:nvSpPr>
        <p:spPr>
          <a:xfrm>
            <a:off x="6577294" y="4632960"/>
            <a:ext cx="243840" cy="256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78D9F3-20DF-80C5-779A-F4F6008998B4}"/>
              </a:ext>
            </a:extLst>
          </p:cNvPr>
          <p:cNvSpPr txBox="1"/>
          <p:nvPr/>
        </p:nvSpPr>
        <p:spPr>
          <a:xfrm>
            <a:off x="6265768" y="4853231"/>
            <a:ext cx="1499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Point 9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1F20446-BE72-9390-190C-5E0540FD1B73}"/>
              </a:ext>
            </a:extLst>
          </p:cNvPr>
          <p:cNvSpPr/>
          <p:nvPr/>
        </p:nvSpPr>
        <p:spPr>
          <a:xfrm>
            <a:off x="5840598" y="4463087"/>
            <a:ext cx="243840" cy="256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B795A7-090E-AE87-0A78-55A151136D75}"/>
              </a:ext>
            </a:extLst>
          </p:cNvPr>
          <p:cNvSpPr txBox="1"/>
          <p:nvPr/>
        </p:nvSpPr>
        <p:spPr>
          <a:xfrm>
            <a:off x="4831250" y="4622398"/>
            <a:ext cx="1499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Point 11</a:t>
            </a:r>
          </a:p>
        </p:txBody>
      </p:sp>
    </p:spTree>
    <p:extLst>
      <p:ext uri="{BB962C8B-B14F-4D97-AF65-F5344CB8AC3E}">
        <p14:creationId xmlns:p14="http://schemas.microsoft.com/office/powerpoint/2010/main" val="3297588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13B22D-AE39-BF05-BA23-32E3F83B3ABC}"/>
              </a:ext>
            </a:extLst>
          </p:cNvPr>
          <p:cNvSpPr txBox="1"/>
          <p:nvPr/>
        </p:nvSpPr>
        <p:spPr>
          <a:xfrm>
            <a:off x="4277516" y="90255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“</a:t>
            </a:r>
            <a:r>
              <a:rPr lang="en-GB" b="1" u="sng" dirty="0"/>
              <a:t>Steer</a:t>
            </a:r>
            <a:r>
              <a:rPr lang="en-GB" dirty="0"/>
              <a:t> the </a:t>
            </a:r>
            <a:r>
              <a:rPr lang="en-GB" b="1" u="sng" dirty="0"/>
              <a:t>robot</a:t>
            </a:r>
            <a:r>
              <a:rPr lang="en-GB" dirty="0"/>
              <a:t> </a:t>
            </a:r>
            <a:r>
              <a:rPr lang="en-GB" b="1" u="sng" dirty="0"/>
              <a:t>towards</a:t>
            </a:r>
            <a:r>
              <a:rPr lang="en-GB" dirty="0"/>
              <a:t> </a:t>
            </a:r>
            <a:r>
              <a:rPr lang="en-GB" b="1" u="sng" dirty="0"/>
              <a:t>point 1</a:t>
            </a:r>
            <a:r>
              <a:rPr lang="en-GB" b="1" dirty="0"/>
              <a:t>”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8ECC0EB-3B0E-62F1-A6E2-22E75E802553}"/>
              </a:ext>
            </a:extLst>
          </p:cNvPr>
          <p:cNvCxnSpPr>
            <a:cxnSpLocks/>
          </p:cNvCxnSpPr>
          <p:nvPr/>
        </p:nvCxnSpPr>
        <p:spPr>
          <a:xfrm>
            <a:off x="6127309" y="1437122"/>
            <a:ext cx="0" cy="9610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F5091DE-C28B-18D0-19C1-538B003D4BD0}"/>
              </a:ext>
            </a:extLst>
          </p:cNvPr>
          <p:cNvSpPr txBox="1"/>
          <p:nvPr/>
        </p:nvSpPr>
        <p:spPr>
          <a:xfrm>
            <a:off x="2999221" y="2478659"/>
            <a:ext cx="715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[[steer, verb], [robot, noun], [[point 1, noun], [towards, preposition]]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E6AC6F7-0680-61A5-83AE-857C9AD5CA8C}"/>
              </a:ext>
            </a:extLst>
          </p:cNvPr>
          <p:cNvCxnSpPr>
            <a:cxnSpLocks/>
          </p:cNvCxnSpPr>
          <p:nvPr/>
        </p:nvCxnSpPr>
        <p:spPr>
          <a:xfrm>
            <a:off x="6127309" y="2886312"/>
            <a:ext cx="0" cy="6904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87AB327-AAF2-7AE4-E35A-8730CF050AC8}"/>
              </a:ext>
            </a:extLst>
          </p:cNvPr>
          <p:cNvSpPr txBox="1"/>
          <p:nvPr/>
        </p:nvSpPr>
        <p:spPr>
          <a:xfrm>
            <a:off x="2940905" y="3777158"/>
            <a:ext cx="63728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Steer ‘VB’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Robot ‘NN’        point 1 ‘NN’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                            Towards ‘IN’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2B9BEC-F6B7-2583-A281-B4254836758E}"/>
              </a:ext>
            </a:extLst>
          </p:cNvPr>
          <p:cNvCxnSpPr>
            <a:cxnSpLocks/>
          </p:cNvCxnSpPr>
          <p:nvPr/>
        </p:nvCxnSpPr>
        <p:spPr>
          <a:xfrm flipH="1">
            <a:off x="5716762" y="4115007"/>
            <a:ext cx="242596" cy="2612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024560-903F-2232-F0A2-9AE6B12FC319}"/>
              </a:ext>
            </a:extLst>
          </p:cNvPr>
          <p:cNvCxnSpPr>
            <a:cxnSpLocks/>
          </p:cNvCxnSpPr>
          <p:nvPr/>
        </p:nvCxnSpPr>
        <p:spPr>
          <a:xfrm>
            <a:off x="6285930" y="4115007"/>
            <a:ext cx="223934" cy="2612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5456069-1C1B-9AA9-D465-5453C3737D48}"/>
              </a:ext>
            </a:extLst>
          </p:cNvPr>
          <p:cNvCxnSpPr>
            <a:cxnSpLocks/>
          </p:cNvCxnSpPr>
          <p:nvPr/>
        </p:nvCxnSpPr>
        <p:spPr>
          <a:xfrm>
            <a:off x="6578677" y="4628192"/>
            <a:ext cx="0" cy="3452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CC19CCF-2C8A-369B-9218-D8DFBDE978D9}"/>
              </a:ext>
            </a:extLst>
          </p:cNvPr>
          <p:cNvSpPr txBox="1"/>
          <p:nvPr/>
        </p:nvSpPr>
        <p:spPr>
          <a:xfrm>
            <a:off x="4677953" y="3699025"/>
            <a:ext cx="3063545" cy="17875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87B0E3-1390-147E-2686-E108747A052F}"/>
              </a:ext>
            </a:extLst>
          </p:cNvPr>
          <p:cNvSpPr txBox="1"/>
          <p:nvPr/>
        </p:nvSpPr>
        <p:spPr>
          <a:xfrm>
            <a:off x="6170018" y="1675522"/>
            <a:ext cx="4006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Transformation into verb sentence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772AE1-F0B5-4696-3984-2649B8BDE321}"/>
              </a:ext>
            </a:extLst>
          </p:cNvPr>
          <p:cNvSpPr txBox="1"/>
          <p:nvPr/>
        </p:nvSpPr>
        <p:spPr>
          <a:xfrm>
            <a:off x="6170018" y="3068435"/>
            <a:ext cx="4006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Better Visual representation of verb sentences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B213BA-555C-603A-10BE-80B33EE77734}"/>
              </a:ext>
            </a:extLst>
          </p:cNvPr>
          <p:cNvSpPr txBox="1"/>
          <p:nvPr/>
        </p:nvSpPr>
        <p:spPr>
          <a:xfrm>
            <a:off x="2418080" y="528320"/>
            <a:ext cx="7884160" cy="535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8467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Parallelogram 1102">
            <a:extLst>
              <a:ext uri="{FF2B5EF4-FFF2-40B4-BE49-F238E27FC236}">
                <a16:creationId xmlns:a16="http://schemas.microsoft.com/office/drawing/2014/main" id="{0C7611BD-0AF2-D2B7-FD79-46FD7458F3BD}"/>
              </a:ext>
            </a:extLst>
          </p:cNvPr>
          <p:cNvSpPr/>
          <p:nvPr/>
        </p:nvSpPr>
        <p:spPr>
          <a:xfrm rot="991026">
            <a:off x="2054563" y="3495274"/>
            <a:ext cx="590094" cy="2789535"/>
          </a:xfrm>
          <a:prstGeom prst="parallelogram">
            <a:avLst>
              <a:gd name="adj" fmla="val 45371"/>
            </a:avLst>
          </a:prstGeom>
          <a:solidFill>
            <a:srgbClr val="826300"/>
          </a:solidFill>
          <a:ln>
            <a:solidFill>
              <a:srgbClr val="826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chemeClr val="accent4">
                    <a:lumMod val="75000"/>
                  </a:schemeClr>
                </a:solidFill>
              </a:ln>
            </a:endParaRPr>
          </a:p>
        </p:txBody>
      </p:sp>
      <p:cxnSp>
        <p:nvCxnSpPr>
          <p:cNvPr id="1121" name="Straight Connector 1120">
            <a:extLst>
              <a:ext uri="{FF2B5EF4-FFF2-40B4-BE49-F238E27FC236}">
                <a16:creationId xmlns:a16="http://schemas.microsoft.com/office/drawing/2014/main" id="{AA21BD6E-12BF-D11C-EF0D-97D1CA50D3D4}"/>
              </a:ext>
            </a:extLst>
          </p:cNvPr>
          <p:cNvCxnSpPr>
            <a:cxnSpLocks/>
          </p:cNvCxnSpPr>
          <p:nvPr/>
        </p:nvCxnSpPr>
        <p:spPr>
          <a:xfrm flipV="1">
            <a:off x="2479660" y="4562018"/>
            <a:ext cx="52972" cy="10339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44" name="Straight Arrow Connector 1043">
            <a:extLst>
              <a:ext uri="{FF2B5EF4-FFF2-40B4-BE49-F238E27FC236}">
                <a16:creationId xmlns:a16="http://schemas.microsoft.com/office/drawing/2014/main" id="{4A22E42A-CBC1-860F-8CE6-7A86674F5220}"/>
              </a:ext>
            </a:extLst>
          </p:cNvPr>
          <p:cNvCxnSpPr>
            <a:cxnSpLocks/>
          </p:cNvCxnSpPr>
          <p:nvPr/>
        </p:nvCxnSpPr>
        <p:spPr>
          <a:xfrm flipV="1">
            <a:off x="2498518" y="4199307"/>
            <a:ext cx="150589" cy="349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BEE09205-02FD-AF56-7F0C-E7279CAF5077}"/>
              </a:ext>
            </a:extLst>
          </p:cNvPr>
          <p:cNvCxnSpPr>
            <a:cxnSpLocks/>
          </p:cNvCxnSpPr>
          <p:nvPr/>
        </p:nvCxnSpPr>
        <p:spPr>
          <a:xfrm>
            <a:off x="2498519" y="4551448"/>
            <a:ext cx="301177" cy="146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6" name="Straight Connector 1045">
            <a:extLst>
              <a:ext uri="{FF2B5EF4-FFF2-40B4-BE49-F238E27FC236}">
                <a16:creationId xmlns:a16="http://schemas.microsoft.com/office/drawing/2014/main" id="{9734FDFA-E2FF-03E9-CAF4-990FE0D1888D}"/>
              </a:ext>
            </a:extLst>
          </p:cNvPr>
          <p:cNvCxnSpPr>
            <a:cxnSpLocks/>
          </p:cNvCxnSpPr>
          <p:nvPr/>
        </p:nvCxnSpPr>
        <p:spPr>
          <a:xfrm flipV="1">
            <a:off x="2371815" y="4648419"/>
            <a:ext cx="79701" cy="17065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DE27DFF7-49D0-1737-6AB1-9E65716874BD}"/>
              </a:ext>
            </a:extLst>
          </p:cNvPr>
          <p:cNvCxnSpPr>
            <a:cxnSpLocks/>
          </p:cNvCxnSpPr>
          <p:nvPr/>
        </p:nvCxnSpPr>
        <p:spPr>
          <a:xfrm flipV="1">
            <a:off x="2168081" y="4911927"/>
            <a:ext cx="168186" cy="41157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48" name="Straight Connector 1047">
            <a:extLst>
              <a:ext uri="{FF2B5EF4-FFF2-40B4-BE49-F238E27FC236}">
                <a16:creationId xmlns:a16="http://schemas.microsoft.com/office/drawing/2014/main" id="{E22C45EC-3D09-D691-CCCC-0384A2D2D133}"/>
              </a:ext>
            </a:extLst>
          </p:cNvPr>
          <p:cNvCxnSpPr>
            <a:cxnSpLocks/>
          </p:cNvCxnSpPr>
          <p:nvPr/>
        </p:nvCxnSpPr>
        <p:spPr>
          <a:xfrm flipV="1">
            <a:off x="1665838" y="5322034"/>
            <a:ext cx="496216" cy="26244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49" name="Straight Arrow Connector 1048">
            <a:extLst>
              <a:ext uri="{FF2B5EF4-FFF2-40B4-BE49-F238E27FC236}">
                <a16:creationId xmlns:a16="http://schemas.microsoft.com/office/drawing/2014/main" id="{0A8EF876-1DB6-BEC8-7B53-E9BE2AF97A97}"/>
              </a:ext>
            </a:extLst>
          </p:cNvPr>
          <p:cNvCxnSpPr>
            <a:cxnSpLocks/>
          </p:cNvCxnSpPr>
          <p:nvPr/>
        </p:nvCxnSpPr>
        <p:spPr>
          <a:xfrm flipV="1">
            <a:off x="1665838" y="3893835"/>
            <a:ext cx="0" cy="20361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0" name="Straight Arrow Connector 1049">
            <a:extLst>
              <a:ext uri="{FF2B5EF4-FFF2-40B4-BE49-F238E27FC236}">
                <a16:creationId xmlns:a16="http://schemas.microsoft.com/office/drawing/2014/main" id="{60C63CB2-4164-472F-311C-F92147B0F149}"/>
              </a:ext>
            </a:extLst>
          </p:cNvPr>
          <p:cNvCxnSpPr>
            <a:cxnSpLocks/>
          </p:cNvCxnSpPr>
          <p:nvPr/>
        </p:nvCxnSpPr>
        <p:spPr>
          <a:xfrm>
            <a:off x="1311244" y="5584478"/>
            <a:ext cx="18367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1" name="TextBox 1050">
            <a:extLst>
              <a:ext uri="{FF2B5EF4-FFF2-40B4-BE49-F238E27FC236}">
                <a16:creationId xmlns:a16="http://schemas.microsoft.com/office/drawing/2014/main" id="{67E84A54-DFE7-C53B-99B9-4C7BFA499303}"/>
              </a:ext>
            </a:extLst>
          </p:cNvPr>
          <p:cNvSpPr txBox="1"/>
          <p:nvPr/>
        </p:nvSpPr>
        <p:spPr>
          <a:xfrm>
            <a:off x="2856206" y="555189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1052" name="Oval 1051">
            <a:extLst>
              <a:ext uri="{FF2B5EF4-FFF2-40B4-BE49-F238E27FC236}">
                <a16:creationId xmlns:a16="http://schemas.microsoft.com/office/drawing/2014/main" id="{7C2C8D61-4B4F-7B78-6EEF-242C71B08710}"/>
              </a:ext>
            </a:extLst>
          </p:cNvPr>
          <p:cNvSpPr/>
          <p:nvPr/>
        </p:nvSpPr>
        <p:spPr>
          <a:xfrm>
            <a:off x="1592813" y="5508281"/>
            <a:ext cx="146050" cy="152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3" name="Oval 1052">
            <a:extLst>
              <a:ext uri="{FF2B5EF4-FFF2-40B4-BE49-F238E27FC236}">
                <a16:creationId xmlns:a16="http://schemas.microsoft.com/office/drawing/2014/main" id="{6FAA92B1-AD69-6A5C-1563-85EE4E5EC2E4}"/>
              </a:ext>
            </a:extLst>
          </p:cNvPr>
          <p:cNvSpPr/>
          <p:nvPr/>
        </p:nvSpPr>
        <p:spPr>
          <a:xfrm>
            <a:off x="2073952" y="5249112"/>
            <a:ext cx="146050" cy="152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4" name="Oval 1053">
            <a:extLst>
              <a:ext uri="{FF2B5EF4-FFF2-40B4-BE49-F238E27FC236}">
                <a16:creationId xmlns:a16="http://schemas.microsoft.com/office/drawing/2014/main" id="{26C871B0-199A-E7DA-F9B0-DA8C011022BE}"/>
              </a:ext>
            </a:extLst>
          </p:cNvPr>
          <p:cNvSpPr/>
          <p:nvPr/>
        </p:nvSpPr>
        <p:spPr>
          <a:xfrm>
            <a:off x="2290021" y="4775461"/>
            <a:ext cx="146050" cy="152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55" name="Straight Connector 1054">
            <a:extLst>
              <a:ext uri="{FF2B5EF4-FFF2-40B4-BE49-F238E27FC236}">
                <a16:creationId xmlns:a16="http://schemas.microsoft.com/office/drawing/2014/main" id="{FF9E7AA5-9520-6119-C26C-ED174E6C760D}"/>
              </a:ext>
            </a:extLst>
          </p:cNvPr>
          <p:cNvCxnSpPr>
            <a:cxnSpLocks/>
          </p:cNvCxnSpPr>
          <p:nvPr/>
        </p:nvCxnSpPr>
        <p:spPr>
          <a:xfrm>
            <a:off x="2414162" y="4622879"/>
            <a:ext cx="71938" cy="3582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11C98698-8295-012B-70A2-0A01C290AAB1}"/>
              </a:ext>
            </a:extLst>
          </p:cNvPr>
          <p:cNvCxnSpPr>
            <a:cxnSpLocks/>
          </p:cNvCxnSpPr>
          <p:nvPr/>
        </p:nvCxnSpPr>
        <p:spPr>
          <a:xfrm flipV="1">
            <a:off x="2418579" y="4527558"/>
            <a:ext cx="52972" cy="10339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58" name="Oval 1057">
            <a:extLst>
              <a:ext uri="{FF2B5EF4-FFF2-40B4-BE49-F238E27FC236}">
                <a16:creationId xmlns:a16="http://schemas.microsoft.com/office/drawing/2014/main" id="{46A2043E-4318-5DFC-08F1-54949100F1BF}"/>
              </a:ext>
            </a:extLst>
          </p:cNvPr>
          <p:cNvSpPr/>
          <p:nvPr/>
        </p:nvSpPr>
        <p:spPr>
          <a:xfrm>
            <a:off x="1645519" y="5563058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59" name="Straight Connector 1058">
            <a:extLst>
              <a:ext uri="{FF2B5EF4-FFF2-40B4-BE49-F238E27FC236}">
                <a16:creationId xmlns:a16="http://schemas.microsoft.com/office/drawing/2014/main" id="{F7A73932-2434-185F-1626-1966E73C9393}"/>
              </a:ext>
            </a:extLst>
          </p:cNvPr>
          <p:cNvCxnSpPr>
            <a:cxnSpLocks/>
          </p:cNvCxnSpPr>
          <p:nvPr/>
        </p:nvCxnSpPr>
        <p:spPr>
          <a:xfrm>
            <a:off x="1675565" y="5593370"/>
            <a:ext cx="148297" cy="191480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60" name="TextBox 1059">
            <a:extLst>
              <a:ext uri="{FF2B5EF4-FFF2-40B4-BE49-F238E27FC236}">
                <a16:creationId xmlns:a16="http://schemas.microsoft.com/office/drawing/2014/main" id="{BF01CEFB-5931-BD30-D66B-E4BCC7BAF850}"/>
              </a:ext>
            </a:extLst>
          </p:cNvPr>
          <p:cNvSpPr txBox="1"/>
          <p:nvPr/>
        </p:nvSpPr>
        <p:spPr>
          <a:xfrm>
            <a:off x="1755753" y="5736564"/>
            <a:ext cx="5661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Frame 0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AD7BAFAC-1DA0-E70F-B9B8-A63B64BE1E76}"/>
              </a:ext>
            </a:extLst>
          </p:cNvPr>
          <p:cNvSpPr txBox="1"/>
          <p:nvPr/>
        </p:nvSpPr>
        <p:spPr>
          <a:xfrm>
            <a:off x="1656112" y="3893834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1062" name="Oval 1061">
            <a:extLst>
              <a:ext uri="{FF2B5EF4-FFF2-40B4-BE49-F238E27FC236}">
                <a16:creationId xmlns:a16="http://schemas.microsoft.com/office/drawing/2014/main" id="{60D1D601-5236-E118-43FA-FF31C11A4C6A}"/>
              </a:ext>
            </a:extLst>
          </p:cNvPr>
          <p:cNvSpPr/>
          <p:nvPr/>
        </p:nvSpPr>
        <p:spPr>
          <a:xfrm>
            <a:off x="2471420" y="4520757"/>
            <a:ext cx="54206" cy="5970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63" name="Straight Connector 1062">
            <a:extLst>
              <a:ext uri="{FF2B5EF4-FFF2-40B4-BE49-F238E27FC236}">
                <a16:creationId xmlns:a16="http://schemas.microsoft.com/office/drawing/2014/main" id="{42266AC6-19FF-8DF1-99B7-8B24BCD3BDC5}"/>
              </a:ext>
            </a:extLst>
          </p:cNvPr>
          <p:cNvCxnSpPr>
            <a:cxnSpLocks/>
          </p:cNvCxnSpPr>
          <p:nvPr/>
        </p:nvCxnSpPr>
        <p:spPr>
          <a:xfrm flipH="1" flipV="1">
            <a:off x="2229628" y="4453241"/>
            <a:ext cx="269495" cy="81606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71" name="TextBox 1070">
            <a:extLst>
              <a:ext uri="{FF2B5EF4-FFF2-40B4-BE49-F238E27FC236}">
                <a16:creationId xmlns:a16="http://schemas.microsoft.com/office/drawing/2014/main" id="{73A5669A-F3DD-5780-6CC6-4F02CFE4922A}"/>
              </a:ext>
            </a:extLst>
          </p:cNvPr>
          <p:cNvSpPr txBox="1"/>
          <p:nvPr/>
        </p:nvSpPr>
        <p:spPr>
          <a:xfrm>
            <a:off x="2603730" y="4614612"/>
            <a:ext cx="234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x</a:t>
            </a:r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15B50D8B-1435-DBF0-D53B-29A325320B52}"/>
              </a:ext>
            </a:extLst>
          </p:cNvPr>
          <p:cNvSpPr txBox="1"/>
          <p:nvPr/>
        </p:nvSpPr>
        <p:spPr>
          <a:xfrm>
            <a:off x="2580876" y="4199307"/>
            <a:ext cx="2295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z</a:t>
            </a:r>
          </a:p>
        </p:txBody>
      </p:sp>
      <p:sp>
        <p:nvSpPr>
          <p:cNvPr id="1130" name="TextBox 1129">
            <a:extLst>
              <a:ext uri="{FF2B5EF4-FFF2-40B4-BE49-F238E27FC236}">
                <a16:creationId xmlns:a16="http://schemas.microsoft.com/office/drawing/2014/main" id="{AEB5034B-2A25-A4BC-9038-A1BF09CCE3F9}"/>
              </a:ext>
            </a:extLst>
          </p:cNvPr>
          <p:cNvSpPr txBox="1"/>
          <p:nvPr/>
        </p:nvSpPr>
        <p:spPr>
          <a:xfrm>
            <a:off x="1740128" y="4333082"/>
            <a:ext cx="5661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Frame 1</a:t>
            </a:r>
          </a:p>
        </p:txBody>
      </p:sp>
    </p:spTree>
    <p:extLst>
      <p:ext uri="{BB962C8B-B14F-4D97-AF65-F5344CB8AC3E}">
        <p14:creationId xmlns:p14="http://schemas.microsoft.com/office/powerpoint/2010/main" val="1090194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ED16F5E-7D93-2342-488A-E49E0523E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458341"/>
              </p:ext>
            </p:extLst>
          </p:nvPr>
        </p:nvGraphicFramePr>
        <p:xfrm>
          <a:off x="676910" y="2197946"/>
          <a:ext cx="38887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3660">
                  <a:extLst>
                    <a:ext uri="{9D8B030D-6E8A-4147-A177-3AD203B41FA5}">
                      <a16:colId xmlns:a16="http://schemas.microsoft.com/office/drawing/2014/main" val="3268003909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350823297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52488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gripper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558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noun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956501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8DE4651A-C9FD-B583-A951-C5C6F41DC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602039"/>
              </p:ext>
            </p:extLst>
          </p:nvPr>
        </p:nvGraphicFramePr>
        <p:xfrm>
          <a:off x="585470" y="3821006"/>
          <a:ext cx="259969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7457">
                  <a:extLst>
                    <a:ext uri="{9D8B030D-6E8A-4147-A177-3AD203B41FA5}">
                      <a16:colId xmlns:a16="http://schemas.microsoft.com/office/drawing/2014/main" val="1688615176"/>
                    </a:ext>
                  </a:extLst>
                </a:gridCol>
                <a:gridCol w="1252233">
                  <a:extLst>
                    <a:ext uri="{9D8B030D-6E8A-4147-A177-3AD203B41FA5}">
                      <a16:colId xmlns:a16="http://schemas.microsoft.com/office/drawing/2014/main" val="625627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Computer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grip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78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noun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364679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B18C6316-4373-450A-5B65-9A9BC27339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854436"/>
              </p:ext>
            </p:extLst>
          </p:nvPr>
        </p:nvGraphicFramePr>
        <p:xfrm>
          <a:off x="2032000" y="719666"/>
          <a:ext cx="8719818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3303">
                  <a:extLst>
                    <a:ext uri="{9D8B030D-6E8A-4147-A177-3AD203B41FA5}">
                      <a16:colId xmlns:a16="http://schemas.microsoft.com/office/drawing/2014/main" val="4025830667"/>
                    </a:ext>
                  </a:extLst>
                </a:gridCol>
                <a:gridCol w="1482937">
                  <a:extLst>
                    <a:ext uri="{9D8B030D-6E8A-4147-A177-3AD203B41FA5}">
                      <a16:colId xmlns:a16="http://schemas.microsoft.com/office/drawing/2014/main" val="967254339"/>
                    </a:ext>
                  </a:extLst>
                </a:gridCol>
                <a:gridCol w="1423669">
                  <a:extLst>
                    <a:ext uri="{9D8B030D-6E8A-4147-A177-3AD203B41FA5}">
                      <a16:colId xmlns:a16="http://schemas.microsoft.com/office/drawing/2014/main" val="1962517160"/>
                    </a:ext>
                  </a:extLst>
                </a:gridCol>
                <a:gridCol w="1453303">
                  <a:extLst>
                    <a:ext uri="{9D8B030D-6E8A-4147-A177-3AD203B41FA5}">
                      <a16:colId xmlns:a16="http://schemas.microsoft.com/office/drawing/2014/main" val="4158180543"/>
                    </a:ext>
                  </a:extLst>
                </a:gridCol>
                <a:gridCol w="1453303">
                  <a:extLst>
                    <a:ext uri="{9D8B030D-6E8A-4147-A177-3AD203B41FA5}">
                      <a16:colId xmlns:a16="http://schemas.microsoft.com/office/drawing/2014/main" val="643003794"/>
                    </a:ext>
                  </a:extLst>
                </a:gridCol>
                <a:gridCol w="1453303">
                  <a:extLst>
                    <a:ext uri="{9D8B030D-6E8A-4147-A177-3AD203B41FA5}">
                      <a16:colId xmlns:a16="http://schemas.microsoft.com/office/drawing/2014/main" val="3529472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gripper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towards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55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Verb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Determinant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Preposition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Cardinal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889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8732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AB7F83-85AC-84B8-C50B-8FF03CE432D1}"/>
              </a:ext>
            </a:extLst>
          </p:cNvPr>
          <p:cNvSpPr txBox="1"/>
          <p:nvPr/>
        </p:nvSpPr>
        <p:spPr>
          <a:xfrm>
            <a:off x="2348564" y="2271562"/>
            <a:ext cx="521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Move the robot to the other place specified as point 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5C2240-1EFE-E61D-6E14-2F3FDF06EA11}"/>
              </a:ext>
            </a:extLst>
          </p:cNvPr>
          <p:cNvCxnSpPr>
            <a:cxnSpLocks/>
          </p:cNvCxnSpPr>
          <p:nvPr/>
        </p:nvCxnSpPr>
        <p:spPr>
          <a:xfrm flipV="1">
            <a:off x="2719383" y="1948569"/>
            <a:ext cx="0" cy="3657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DA8D53-3DF0-E6C5-BACD-5133D5337AB6}"/>
              </a:ext>
            </a:extLst>
          </p:cNvPr>
          <p:cNvCxnSpPr>
            <a:cxnSpLocks/>
          </p:cNvCxnSpPr>
          <p:nvPr/>
        </p:nvCxnSpPr>
        <p:spPr>
          <a:xfrm>
            <a:off x="2719383" y="1958194"/>
            <a:ext cx="436245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88482A-5990-E6D2-CF49-40803E04C0DA}"/>
              </a:ext>
            </a:extLst>
          </p:cNvPr>
          <p:cNvCxnSpPr>
            <a:cxnSpLocks/>
          </p:cNvCxnSpPr>
          <p:nvPr/>
        </p:nvCxnSpPr>
        <p:spPr>
          <a:xfrm>
            <a:off x="7075367" y="1948569"/>
            <a:ext cx="0" cy="365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C4DF82-39D1-E3FA-3CC0-A1293DCDDBFB}"/>
              </a:ext>
            </a:extLst>
          </p:cNvPr>
          <p:cNvSpPr txBox="1"/>
          <p:nvPr/>
        </p:nvSpPr>
        <p:spPr>
          <a:xfrm>
            <a:off x="2478739" y="2581947"/>
            <a:ext cx="4874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  1        </a:t>
            </a:r>
            <a:r>
              <a:rPr lang="en-GB" sz="900" dirty="0"/>
              <a:t>  </a:t>
            </a:r>
            <a:r>
              <a:rPr lang="en-GB" sz="1100" dirty="0"/>
              <a:t>   2    </a:t>
            </a:r>
            <a:r>
              <a:rPr lang="en-GB" sz="900" dirty="0"/>
              <a:t>   </a:t>
            </a:r>
            <a:r>
              <a:rPr lang="en-GB" sz="1100" dirty="0"/>
              <a:t>       3       </a:t>
            </a:r>
            <a:r>
              <a:rPr lang="en-GB" sz="900" dirty="0"/>
              <a:t>    </a:t>
            </a:r>
            <a:r>
              <a:rPr lang="en-GB" sz="1100" dirty="0"/>
              <a:t> 4   </a:t>
            </a:r>
            <a:r>
              <a:rPr lang="en-GB" sz="1000" dirty="0"/>
              <a:t>  </a:t>
            </a:r>
            <a:r>
              <a:rPr lang="en-GB" sz="1100" dirty="0"/>
              <a:t>  5      </a:t>
            </a:r>
            <a:r>
              <a:rPr lang="en-GB" sz="900" dirty="0"/>
              <a:t>   </a:t>
            </a:r>
            <a:r>
              <a:rPr lang="en-GB" sz="1100" dirty="0"/>
              <a:t>   6                7                     8               9          10 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CBE9884-840E-89EE-CB9A-ACC622C2398A}"/>
              </a:ext>
            </a:extLst>
          </p:cNvPr>
          <p:cNvCxnSpPr>
            <a:cxnSpLocks/>
          </p:cNvCxnSpPr>
          <p:nvPr/>
        </p:nvCxnSpPr>
        <p:spPr>
          <a:xfrm flipV="1">
            <a:off x="2669381" y="2542053"/>
            <a:ext cx="0" cy="98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66EA71-09B9-6B1A-2062-CC9071DA5EBB}"/>
              </a:ext>
            </a:extLst>
          </p:cNvPr>
          <p:cNvCxnSpPr>
            <a:cxnSpLocks/>
          </p:cNvCxnSpPr>
          <p:nvPr/>
        </p:nvCxnSpPr>
        <p:spPr>
          <a:xfrm flipV="1">
            <a:off x="3143250" y="2542053"/>
            <a:ext cx="0" cy="98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38BE5D9-6C00-82AA-3BD0-2C21421AD786}"/>
              </a:ext>
            </a:extLst>
          </p:cNvPr>
          <p:cNvCxnSpPr>
            <a:cxnSpLocks/>
          </p:cNvCxnSpPr>
          <p:nvPr/>
        </p:nvCxnSpPr>
        <p:spPr>
          <a:xfrm flipV="1">
            <a:off x="3626644" y="2542053"/>
            <a:ext cx="0" cy="98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ED30AF-7DDC-119E-8B64-E9A262C90A3B}"/>
              </a:ext>
            </a:extLst>
          </p:cNvPr>
          <p:cNvCxnSpPr>
            <a:cxnSpLocks/>
          </p:cNvCxnSpPr>
          <p:nvPr/>
        </p:nvCxnSpPr>
        <p:spPr>
          <a:xfrm flipV="1">
            <a:off x="4067174" y="2542053"/>
            <a:ext cx="0" cy="98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568533-96D8-837A-55AF-CF728BBA36C2}"/>
              </a:ext>
            </a:extLst>
          </p:cNvPr>
          <p:cNvCxnSpPr>
            <a:cxnSpLocks/>
          </p:cNvCxnSpPr>
          <p:nvPr/>
        </p:nvCxnSpPr>
        <p:spPr>
          <a:xfrm flipV="1">
            <a:off x="4345780" y="2542053"/>
            <a:ext cx="0" cy="98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7A0E46B-673A-4569-9A9F-0E7D3315AB27}"/>
              </a:ext>
            </a:extLst>
          </p:cNvPr>
          <p:cNvCxnSpPr>
            <a:cxnSpLocks/>
          </p:cNvCxnSpPr>
          <p:nvPr/>
        </p:nvCxnSpPr>
        <p:spPr>
          <a:xfrm flipV="1">
            <a:off x="4783930" y="2542053"/>
            <a:ext cx="0" cy="98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C254FF8-1186-D73C-ED20-917274C80D8A}"/>
              </a:ext>
            </a:extLst>
          </p:cNvPr>
          <p:cNvCxnSpPr>
            <a:cxnSpLocks/>
          </p:cNvCxnSpPr>
          <p:nvPr/>
        </p:nvCxnSpPr>
        <p:spPr>
          <a:xfrm flipV="1">
            <a:off x="5362574" y="2542053"/>
            <a:ext cx="0" cy="98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B5151A9-F56A-130A-E828-36D6EC90E7BA}"/>
              </a:ext>
            </a:extLst>
          </p:cNvPr>
          <p:cNvCxnSpPr>
            <a:cxnSpLocks/>
          </p:cNvCxnSpPr>
          <p:nvPr/>
        </p:nvCxnSpPr>
        <p:spPr>
          <a:xfrm flipV="1">
            <a:off x="6096000" y="2542053"/>
            <a:ext cx="0" cy="98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ABBC780-DD70-2842-57BF-B2698B2D50F7}"/>
              </a:ext>
            </a:extLst>
          </p:cNvPr>
          <p:cNvCxnSpPr>
            <a:cxnSpLocks/>
          </p:cNvCxnSpPr>
          <p:nvPr/>
        </p:nvCxnSpPr>
        <p:spPr>
          <a:xfrm flipV="1">
            <a:off x="6648450" y="2542053"/>
            <a:ext cx="0" cy="98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768742E-A8CF-48FE-55D0-017B32E739D9}"/>
              </a:ext>
            </a:extLst>
          </p:cNvPr>
          <p:cNvCxnSpPr>
            <a:cxnSpLocks/>
          </p:cNvCxnSpPr>
          <p:nvPr/>
        </p:nvCxnSpPr>
        <p:spPr>
          <a:xfrm flipV="1">
            <a:off x="7081837" y="2542053"/>
            <a:ext cx="0" cy="98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DF3DE2C-74A5-50EF-1EDA-C264A515E0B3}"/>
              </a:ext>
            </a:extLst>
          </p:cNvPr>
          <p:cNvSpPr txBox="1"/>
          <p:nvPr/>
        </p:nvSpPr>
        <p:spPr>
          <a:xfrm>
            <a:off x="3855242" y="1720818"/>
            <a:ext cx="2869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Longest distance = 9   -&gt;  O(N)</a:t>
            </a:r>
          </a:p>
        </p:txBody>
      </p:sp>
      <p:graphicFrame>
        <p:nvGraphicFramePr>
          <p:cNvPr id="29" name="Table 29">
            <a:extLst>
              <a:ext uri="{FF2B5EF4-FFF2-40B4-BE49-F238E27FC236}">
                <a16:creationId xmlns:a16="http://schemas.microsoft.com/office/drawing/2014/main" id="{09B10259-E151-62F7-BD37-975832892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592007"/>
              </p:ext>
            </p:extLst>
          </p:nvPr>
        </p:nvGraphicFramePr>
        <p:xfrm>
          <a:off x="2005670" y="3592267"/>
          <a:ext cx="5556519" cy="1249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0186">
                  <a:extLst>
                    <a:ext uri="{9D8B030D-6E8A-4147-A177-3AD203B41FA5}">
                      <a16:colId xmlns:a16="http://schemas.microsoft.com/office/drawing/2014/main" val="3065884472"/>
                    </a:ext>
                  </a:extLst>
                </a:gridCol>
                <a:gridCol w="1023960">
                  <a:extLst>
                    <a:ext uri="{9D8B030D-6E8A-4147-A177-3AD203B41FA5}">
                      <a16:colId xmlns:a16="http://schemas.microsoft.com/office/drawing/2014/main" val="4112142990"/>
                    </a:ext>
                  </a:extLst>
                </a:gridCol>
                <a:gridCol w="1306899">
                  <a:extLst>
                    <a:ext uri="{9D8B030D-6E8A-4147-A177-3AD203B41FA5}">
                      <a16:colId xmlns:a16="http://schemas.microsoft.com/office/drawing/2014/main" val="885295324"/>
                    </a:ext>
                  </a:extLst>
                </a:gridCol>
                <a:gridCol w="895474">
                  <a:extLst>
                    <a:ext uri="{9D8B030D-6E8A-4147-A177-3AD203B41FA5}">
                      <a16:colId xmlns:a16="http://schemas.microsoft.com/office/drawing/2014/main" val="3540901925"/>
                    </a:ext>
                  </a:extLst>
                </a:gridCol>
              </a:tblGrid>
              <a:tr h="360680">
                <a:tc>
                  <a:txBody>
                    <a:bodyPr/>
                    <a:lstStyle/>
                    <a:p>
                      <a:r>
                        <a:rPr lang="en-GB" sz="1400" dirty="0"/>
                        <a:t>Neural network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Recurrent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Convolutional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attention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719930"/>
                  </a:ext>
                </a:extLst>
              </a:tr>
              <a:tr h="433096">
                <a:tc>
                  <a:txBody>
                    <a:bodyPr/>
                    <a:lstStyle/>
                    <a:p>
                      <a:r>
                        <a:rPr lang="en-GB" sz="1400" dirty="0"/>
                        <a:t>Maximum path length 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O(log(n))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752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length given n =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765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699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3B129323-CC09-3515-4A35-7232DC2FC1EC}"/>
              </a:ext>
            </a:extLst>
          </p:cNvPr>
          <p:cNvSpPr/>
          <p:nvPr/>
        </p:nvSpPr>
        <p:spPr>
          <a:xfrm>
            <a:off x="4518023" y="253362"/>
            <a:ext cx="2258075" cy="48528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D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D46E833-4FF4-AE65-FBBA-B8729F80BF7A}"/>
              </a:ext>
            </a:extLst>
          </p:cNvPr>
          <p:cNvCxnSpPr>
            <a:cxnSpLocks/>
          </p:cNvCxnSpPr>
          <p:nvPr/>
        </p:nvCxnSpPr>
        <p:spPr>
          <a:xfrm>
            <a:off x="4698110" y="1079244"/>
            <a:ext cx="784178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794DD82-6D5B-CD4C-07BD-5CC935F78A43}"/>
              </a:ext>
            </a:extLst>
          </p:cNvPr>
          <p:cNvSpPr/>
          <p:nvPr/>
        </p:nvSpPr>
        <p:spPr>
          <a:xfrm>
            <a:off x="974643" y="1822775"/>
            <a:ext cx="2258075" cy="3260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D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A197AD2-0CBB-A2E8-89FA-04A485CE2530}"/>
              </a:ext>
            </a:extLst>
          </p:cNvPr>
          <p:cNvCxnSpPr>
            <a:cxnSpLocks/>
          </p:cNvCxnSpPr>
          <p:nvPr/>
        </p:nvCxnSpPr>
        <p:spPr>
          <a:xfrm flipV="1">
            <a:off x="2083572" y="4910790"/>
            <a:ext cx="0" cy="17230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8FF8F4-1F5D-E04B-F06F-A5299785F671}"/>
              </a:ext>
            </a:extLst>
          </p:cNvPr>
          <p:cNvCxnSpPr>
            <a:cxnSpLocks/>
          </p:cNvCxnSpPr>
          <p:nvPr/>
        </p:nvCxnSpPr>
        <p:spPr>
          <a:xfrm flipV="1">
            <a:off x="2073679" y="6517518"/>
            <a:ext cx="0" cy="423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972C2B-D6B3-DE38-8B8E-8D8BFDF3DB23}"/>
              </a:ext>
            </a:extLst>
          </p:cNvPr>
          <p:cNvCxnSpPr>
            <a:cxnSpLocks/>
          </p:cNvCxnSpPr>
          <p:nvPr/>
        </p:nvCxnSpPr>
        <p:spPr>
          <a:xfrm flipV="1">
            <a:off x="5632629" y="6586098"/>
            <a:ext cx="0" cy="48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0">
            <a:extLst>
              <a:ext uri="{FF2B5EF4-FFF2-40B4-BE49-F238E27FC236}">
                <a16:creationId xmlns:a16="http://schemas.microsoft.com/office/drawing/2014/main" id="{4DE0071F-6A5A-AD5E-9651-DFC6AA763370}"/>
              </a:ext>
            </a:extLst>
          </p:cNvPr>
          <p:cNvSpPr txBox="1"/>
          <p:nvPr/>
        </p:nvSpPr>
        <p:spPr>
          <a:xfrm>
            <a:off x="1096716" y="6181515"/>
            <a:ext cx="195392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 dirty="0"/>
              <a:t>Input embedding</a:t>
            </a: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0938406C-DE76-30C5-F387-D255CF83E420}"/>
              </a:ext>
            </a:extLst>
          </p:cNvPr>
          <p:cNvSpPr txBox="1"/>
          <p:nvPr/>
        </p:nvSpPr>
        <p:spPr>
          <a:xfrm>
            <a:off x="4655667" y="6247544"/>
            <a:ext cx="195392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 dirty="0"/>
              <a:t>output embedding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D06A57B-3C1C-1EA9-F2BA-EBE4CECECA48}"/>
              </a:ext>
            </a:extLst>
          </p:cNvPr>
          <p:cNvCxnSpPr>
            <a:cxnSpLocks/>
          </p:cNvCxnSpPr>
          <p:nvPr/>
        </p:nvCxnSpPr>
        <p:spPr>
          <a:xfrm flipV="1">
            <a:off x="2073679" y="5755373"/>
            <a:ext cx="0" cy="423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2F52F2E-FCED-3A90-D0CA-4C6A10942930}"/>
              </a:ext>
            </a:extLst>
          </p:cNvPr>
          <p:cNvCxnSpPr>
            <a:cxnSpLocks/>
          </p:cNvCxnSpPr>
          <p:nvPr/>
        </p:nvCxnSpPr>
        <p:spPr>
          <a:xfrm flipV="1">
            <a:off x="5632629" y="5766200"/>
            <a:ext cx="0" cy="48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4">
            <a:extLst>
              <a:ext uri="{FF2B5EF4-FFF2-40B4-BE49-F238E27FC236}">
                <a16:creationId xmlns:a16="http://schemas.microsoft.com/office/drawing/2014/main" id="{5A161EB1-36F5-8E80-3444-DB97138AD7E1}"/>
              </a:ext>
            </a:extLst>
          </p:cNvPr>
          <p:cNvSpPr txBox="1"/>
          <p:nvPr/>
        </p:nvSpPr>
        <p:spPr>
          <a:xfrm>
            <a:off x="1096716" y="5414188"/>
            <a:ext cx="195392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 dirty="0"/>
              <a:t>Positional encoding</a:t>
            </a:r>
          </a:p>
        </p:txBody>
      </p:sp>
      <p:sp>
        <p:nvSpPr>
          <p:cNvPr id="13" name="TextBox 15">
            <a:extLst>
              <a:ext uri="{FF2B5EF4-FFF2-40B4-BE49-F238E27FC236}">
                <a16:creationId xmlns:a16="http://schemas.microsoft.com/office/drawing/2014/main" id="{F5A09A10-6FA3-BFDE-5D6F-5E00AB8D10A8}"/>
              </a:ext>
            </a:extLst>
          </p:cNvPr>
          <p:cNvSpPr txBox="1"/>
          <p:nvPr/>
        </p:nvSpPr>
        <p:spPr>
          <a:xfrm>
            <a:off x="4655667" y="5427646"/>
            <a:ext cx="195392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 dirty="0"/>
              <a:t>Positional encoding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5CE473D-339E-2E4A-6C1E-8305EB34A400}"/>
              </a:ext>
            </a:extLst>
          </p:cNvPr>
          <p:cNvCxnSpPr>
            <a:cxnSpLocks/>
          </p:cNvCxnSpPr>
          <p:nvPr/>
        </p:nvCxnSpPr>
        <p:spPr>
          <a:xfrm flipV="1">
            <a:off x="2080330" y="5083098"/>
            <a:ext cx="0" cy="3310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9">
            <a:extLst>
              <a:ext uri="{FF2B5EF4-FFF2-40B4-BE49-F238E27FC236}">
                <a16:creationId xmlns:a16="http://schemas.microsoft.com/office/drawing/2014/main" id="{AE2FF983-CEF1-52F2-BBF3-248A574BC984}"/>
              </a:ext>
            </a:extLst>
          </p:cNvPr>
          <p:cNvSpPr txBox="1"/>
          <p:nvPr/>
        </p:nvSpPr>
        <p:spPr>
          <a:xfrm>
            <a:off x="1406690" y="4387570"/>
            <a:ext cx="133397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/>
              <a:t>Multi-headed Attention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24FC7C-62C1-07F2-23A3-59ADE93D4107}"/>
              </a:ext>
            </a:extLst>
          </p:cNvPr>
          <p:cNvSpPr/>
          <p:nvPr/>
        </p:nvSpPr>
        <p:spPr>
          <a:xfrm>
            <a:off x="1907106" y="3915314"/>
            <a:ext cx="335280" cy="3352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D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CBAB90-96CA-777C-22B3-88D5E0F7CBF6}"/>
              </a:ext>
            </a:extLst>
          </p:cNvPr>
          <p:cNvCxnSpPr>
            <a:cxnSpLocks/>
          </p:cNvCxnSpPr>
          <p:nvPr/>
        </p:nvCxnSpPr>
        <p:spPr>
          <a:xfrm>
            <a:off x="1999000" y="4081288"/>
            <a:ext cx="15478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67CE9B2-8850-2281-CA5D-DC72C276FBB6}"/>
              </a:ext>
            </a:extLst>
          </p:cNvPr>
          <p:cNvCxnSpPr>
            <a:cxnSpLocks/>
          </p:cNvCxnSpPr>
          <p:nvPr/>
        </p:nvCxnSpPr>
        <p:spPr>
          <a:xfrm>
            <a:off x="2078439" y="4003182"/>
            <a:ext cx="0" cy="1547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FD632C1-5920-EA1E-5DF6-FB3AC1DD2CE4}"/>
              </a:ext>
            </a:extLst>
          </p:cNvPr>
          <p:cNvCxnSpPr>
            <a:cxnSpLocks/>
          </p:cNvCxnSpPr>
          <p:nvPr/>
        </p:nvCxnSpPr>
        <p:spPr>
          <a:xfrm>
            <a:off x="1118797" y="5017029"/>
            <a:ext cx="95488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0839DF-1AAD-4F79-69F3-60FE8EDFC90F}"/>
              </a:ext>
            </a:extLst>
          </p:cNvPr>
          <p:cNvCxnSpPr>
            <a:cxnSpLocks/>
          </p:cNvCxnSpPr>
          <p:nvPr/>
        </p:nvCxnSpPr>
        <p:spPr>
          <a:xfrm flipV="1">
            <a:off x="1127521" y="4075810"/>
            <a:ext cx="2381" cy="9412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A437002-5B5D-7F4A-9712-0EEA66DE44D6}"/>
              </a:ext>
            </a:extLst>
          </p:cNvPr>
          <p:cNvCxnSpPr>
            <a:endCxn id="16" idx="2"/>
          </p:cNvCxnSpPr>
          <p:nvPr/>
        </p:nvCxnSpPr>
        <p:spPr>
          <a:xfrm>
            <a:off x="1122758" y="4080572"/>
            <a:ext cx="784348" cy="2382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320BE50-F0D5-C9CA-C33F-DFB4CAAD752F}"/>
              </a:ext>
            </a:extLst>
          </p:cNvPr>
          <p:cNvCxnSpPr>
            <a:cxnSpLocks/>
            <a:stCxn id="15" idx="0"/>
            <a:endCxn id="16" idx="4"/>
          </p:cNvCxnSpPr>
          <p:nvPr/>
        </p:nvCxnSpPr>
        <p:spPr>
          <a:xfrm flipV="1">
            <a:off x="2073678" y="4250594"/>
            <a:ext cx="1068" cy="136976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8E97FEB-B520-0C21-27B4-AF69D9F31D47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2074746" y="3782436"/>
            <a:ext cx="821" cy="13287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74">
            <a:extLst>
              <a:ext uri="{FF2B5EF4-FFF2-40B4-BE49-F238E27FC236}">
                <a16:creationId xmlns:a16="http://schemas.microsoft.com/office/drawing/2014/main" id="{E38CB37E-62DA-4D0D-D1B5-8582A1FD32E0}"/>
              </a:ext>
            </a:extLst>
          </p:cNvPr>
          <p:cNvSpPr txBox="1"/>
          <p:nvPr/>
        </p:nvSpPr>
        <p:spPr>
          <a:xfrm>
            <a:off x="1413342" y="3010002"/>
            <a:ext cx="133397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/>
              <a:t>Feed forward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B6E8FF9-1B2B-5607-EFDC-5CC3940535CC}"/>
              </a:ext>
            </a:extLst>
          </p:cNvPr>
          <p:cNvCxnSpPr>
            <a:cxnSpLocks/>
          </p:cNvCxnSpPr>
          <p:nvPr/>
        </p:nvCxnSpPr>
        <p:spPr>
          <a:xfrm flipV="1">
            <a:off x="2085203" y="3312558"/>
            <a:ext cx="0" cy="157307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B5A294-BCFE-6C85-3ACA-C434E7AF3B8A}"/>
              </a:ext>
            </a:extLst>
          </p:cNvPr>
          <p:cNvCxnSpPr>
            <a:cxnSpLocks/>
          </p:cNvCxnSpPr>
          <p:nvPr/>
        </p:nvCxnSpPr>
        <p:spPr>
          <a:xfrm>
            <a:off x="1127521" y="3384727"/>
            <a:ext cx="955683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4CBA463-98C7-42BF-C89F-128FAE824433}"/>
              </a:ext>
            </a:extLst>
          </p:cNvPr>
          <p:cNvCxnSpPr>
            <a:cxnSpLocks/>
          </p:cNvCxnSpPr>
          <p:nvPr/>
        </p:nvCxnSpPr>
        <p:spPr>
          <a:xfrm flipV="1">
            <a:off x="1139427" y="2721312"/>
            <a:ext cx="0" cy="6698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84336F89-EB5D-71DD-0687-5C5DA1705248}"/>
              </a:ext>
            </a:extLst>
          </p:cNvPr>
          <p:cNvSpPr/>
          <p:nvPr/>
        </p:nvSpPr>
        <p:spPr>
          <a:xfrm>
            <a:off x="1939174" y="2556054"/>
            <a:ext cx="335280" cy="3352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D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solidFill>
                <a:schemeClr val="bg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B9C6768-F28E-AF5A-2E4F-71607871E62E}"/>
              </a:ext>
            </a:extLst>
          </p:cNvPr>
          <p:cNvCxnSpPr>
            <a:cxnSpLocks/>
          </p:cNvCxnSpPr>
          <p:nvPr/>
        </p:nvCxnSpPr>
        <p:spPr>
          <a:xfrm>
            <a:off x="2031068" y="2722028"/>
            <a:ext cx="15478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AE266DD-46CA-48A4-ED65-78C847BDBDFC}"/>
              </a:ext>
            </a:extLst>
          </p:cNvPr>
          <p:cNvCxnSpPr>
            <a:cxnSpLocks/>
          </p:cNvCxnSpPr>
          <p:nvPr/>
        </p:nvCxnSpPr>
        <p:spPr>
          <a:xfrm>
            <a:off x="2110507" y="2643922"/>
            <a:ext cx="0" cy="1547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C426788-5AD2-52AC-ED2B-7B90035F062C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1129902" y="2723694"/>
            <a:ext cx="809272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DD1B46F-82BB-6A17-6FBF-57E26E7F4434}"/>
              </a:ext>
            </a:extLst>
          </p:cNvPr>
          <p:cNvCxnSpPr>
            <a:endCxn id="28" idx="4"/>
          </p:cNvCxnSpPr>
          <p:nvPr/>
        </p:nvCxnSpPr>
        <p:spPr>
          <a:xfrm flipV="1">
            <a:off x="2105746" y="2891334"/>
            <a:ext cx="1068" cy="116465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A812034-1CB4-4AE6-4789-62E42881F7B1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2106814" y="2423176"/>
            <a:ext cx="821" cy="13287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93">
            <a:extLst>
              <a:ext uri="{FF2B5EF4-FFF2-40B4-BE49-F238E27FC236}">
                <a16:creationId xmlns:a16="http://schemas.microsoft.com/office/drawing/2014/main" id="{EFD842FB-9AC7-64BC-4406-58E7EC6D47DB}"/>
              </a:ext>
            </a:extLst>
          </p:cNvPr>
          <p:cNvSpPr txBox="1"/>
          <p:nvPr/>
        </p:nvSpPr>
        <p:spPr>
          <a:xfrm>
            <a:off x="1756979" y="2124336"/>
            <a:ext cx="65292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/>
              <a:t>norm</a:t>
            </a:r>
          </a:p>
        </p:txBody>
      </p:sp>
      <p:sp>
        <p:nvSpPr>
          <p:cNvPr id="35" name="TextBox 94">
            <a:extLst>
              <a:ext uri="{FF2B5EF4-FFF2-40B4-BE49-F238E27FC236}">
                <a16:creationId xmlns:a16="http://schemas.microsoft.com/office/drawing/2014/main" id="{64E1AFC6-799A-4170-93C1-82776B0C7A32}"/>
              </a:ext>
            </a:extLst>
          </p:cNvPr>
          <p:cNvSpPr txBox="1"/>
          <p:nvPr/>
        </p:nvSpPr>
        <p:spPr>
          <a:xfrm>
            <a:off x="1747214" y="3473955"/>
            <a:ext cx="65292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/>
              <a:t>norm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67AF240-5741-1725-2664-F8321C4072B2}"/>
              </a:ext>
            </a:extLst>
          </p:cNvPr>
          <p:cNvCxnSpPr>
            <a:cxnSpLocks/>
          </p:cNvCxnSpPr>
          <p:nvPr/>
        </p:nvCxnSpPr>
        <p:spPr>
          <a:xfrm flipH="1" flipV="1">
            <a:off x="2106547" y="1822775"/>
            <a:ext cx="2622" cy="2981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12DD8F7-F325-1761-1E0D-B932B30946CF}"/>
              </a:ext>
            </a:extLst>
          </p:cNvPr>
          <p:cNvCxnSpPr>
            <a:cxnSpLocks/>
            <a:endCxn id="38" idx="2"/>
          </p:cNvCxnSpPr>
          <p:nvPr/>
        </p:nvCxnSpPr>
        <p:spPr>
          <a:xfrm flipH="1" flipV="1">
            <a:off x="5645329" y="4961503"/>
            <a:ext cx="1732" cy="138524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112">
            <a:extLst>
              <a:ext uri="{FF2B5EF4-FFF2-40B4-BE49-F238E27FC236}">
                <a16:creationId xmlns:a16="http://schemas.microsoft.com/office/drawing/2014/main" id="{11AE16BD-CCFA-B1C6-0634-3BC4E237714C}"/>
              </a:ext>
            </a:extLst>
          </p:cNvPr>
          <p:cNvSpPr txBox="1"/>
          <p:nvPr/>
        </p:nvSpPr>
        <p:spPr>
          <a:xfrm>
            <a:off x="4978341" y="4222839"/>
            <a:ext cx="1333976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/>
              <a:t>Masked Multi-headed Attention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E4E3260-66E2-125B-503B-6253C39F160B}"/>
              </a:ext>
            </a:extLst>
          </p:cNvPr>
          <p:cNvSpPr/>
          <p:nvPr/>
        </p:nvSpPr>
        <p:spPr>
          <a:xfrm>
            <a:off x="5476584" y="2276033"/>
            <a:ext cx="335280" cy="3352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D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solidFill>
                <a:schemeClr val="bg1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5427421-E016-E4AB-23D8-D714D15FFC7F}"/>
              </a:ext>
            </a:extLst>
          </p:cNvPr>
          <p:cNvCxnSpPr>
            <a:cxnSpLocks/>
          </p:cNvCxnSpPr>
          <p:nvPr/>
        </p:nvCxnSpPr>
        <p:spPr>
          <a:xfrm>
            <a:off x="5560858" y="2442007"/>
            <a:ext cx="15478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34548C7-7ECD-5F98-5E1D-DEAB5B347346}"/>
              </a:ext>
            </a:extLst>
          </p:cNvPr>
          <p:cNvCxnSpPr>
            <a:cxnSpLocks/>
          </p:cNvCxnSpPr>
          <p:nvPr/>
        </p:nvCxnSpPr>
        <p:spPr>
          <a:xfrm>
            <a:off x="5640297" y="2363901"/>
            <a:ext cx="0" cy="1547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43D0C75-8AB3-B5D2-14EE-82211C1AADF8}"/>
              </a:ext>
            </a:extLst>
          </p:cNvPr>
          <p:cNvCxnSpPr>
            <a:cxnSpLocks/>
          </p:cNvCxnSpPr>
          <p:nvPr/>
        </p:nvCxnSpPr>
        <p:spPr>
          <a:xfrm>
            <a:off x="4695729" y="5023568"/>
            <a:ext cx="94615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0AFA0A1-09F4-28B0-147C-CC542F2DD1C9}"/>
              </a:ext>
            </a:extLst>
          </p:cNvPr>
          <p:cNvCxnSpPr>
            <a:cxnSpLocks/>
          </p:cNvCxnSpPr>
          <p:nvPr/>
        </p:nvCxnSpPr>
        <p:spPr>
          <a:xfrm flipV="1">
            <a:off x="4691760" y="4003182"/>
            <a:ext cx="0" cy="10275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DE0E106-9855-869C-B7DC-0BFC186EF84F}"/>
              </a:ext>
            </a:extLst>
          </p:cNvPr>
          <p:cNvCxnSpPr>
            <a:cxnSpLocks/>
          </p:cNvCxnSpPr>
          <p:nvPr/>
        </p:nvCxnSpPr>
        <p:spPr>
          <a:xfrm>
            <a:off x="5810093" y="2443670"/>
            <a:ext cx="778474" cy="1156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C1250D9-9FAB-A110-DE09-BFE27CAB6A2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5643156" y="2611313"/>
            <a:ext cx="1068" cy="136976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FDF31ED-64F5-D66B-F4A0-969E0023EE47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5644224" y="2143155"/>
            <a:ext cx="821" cy="13287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121">
            <a:extLst>
              <a:ext uri="{FF2B5EF4-FFF2-40B4-BE49-F238E27FC236}">
                <a16:creationId xmlns:a16="http://schemas.microsoft.com/office/drawing/2014/main" id="{65ADD2D7-D4A8-EA15-D6FC-C251FD398EAF}"/>
              </a:ext>
            </a:extLst>
          </p:cNvPr>
          <p:cNvSpPr txBox="1"/>
          <p:nvPr/>
        </p:nvSpPr>
        <p:spPr>
          <a:xfrm>
            <a:off x="4977581" y="1370721"/>
            <a:ext cx="133397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/>
              <a:t>Feed forward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0EE055A-3125-DAA5-6BA0-291EA6D94B22}"/>
              </a:ext>
            </a:extLst>
          </p:cNvPr>
          <p:cNvCxnSpPr>
            <a:cxnSpLocks/>
          </p:cNvCxnSpPr>
          <p:nvPr/>
        </p:nvCxnSpPr>
        <p:spPr>
          <a:xfrm flipV="1">
            <a:off x="5647061" y="1673277"/>
            <a:ext cx="0" cy="157307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08F0A6B-09AA-1E20-342A-9595B26295C0}"/>
              </a:ext>
            </a:extLst>
          </p:cNvPr>
          <p:cNvCxnSpPr>
            <a:cxnSpLocks/>
          </p:cNvCxnSpPr>
          <p:nvPr/>
        </p:nvCxnSpPr>
        <p:spPr>
          <a:xfrm>
            <a:off x="4695729" y="1745446"/>
            <a:ext cx="955683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FDD3532-164C-0F3F-5AF9-0D9E41B68BFD}"/>
              </a:ext>
            </a:extLst>
          </p:cNvPr>
          <p:cNvCxnSpPr>
            <a:cxnSpLocks/>
          </p:cNvCxnSpPr>
          <p:nvPr/>
        </p:nvCxnSpPr>
        <p:spPr>
          <a:xfrm flipV="1">
            <a:off x="4701285" y="1082031"/>
            <a:ext cx="0" cy="6698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FB2B0C94-8390-B340-E7DB-4D30D0BDEDC0}"/>
              </a:ext>
            </a:extLst>
          </p:cNvPr>
          <p:cNvSpPr/>
          <p:nvPr/>
        </p:nvSpPr>
        <p:spPr>
          <a:xfrm>
            <a:off x="5475938" y="911604"/>
            <a:ext cx="335280" cy="3352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D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solidFill>
                <a:schemeClr val="bg1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8E88E2C-93F1-55E9-EFCD-5B8D01969C05}"/>
              </a:ext>
            </a:extLst>
          </p:cNvPr>
          <p:cNvCxnSpPr>
            <a:cxnSpLocks/>
          </p:cNvCxnSpPr>
          <p:nvPr/>
        </p:nvCxnSpPr>
        <p:spPr>
          <a:xfrm>
            <a:off x="5569116" y="1075604"/>
            <a:ext cx="15478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55465EF-9CE3-9F50-DDF8-AA4ECB1AD948}"/>
              </a:ext>
            </a:extLst>
          </p:cNvPr>
          <p:cNvCxnSpPr>
            <a:cxnSpLocks/>
          </p:cNvCxnSpPr>
          <p:nvPr/>
        </p:nvCxnSpPr>
        <p:spPr>
          <a:xfrm>
            <a:off x="5648555" y="997498"/>
            <a:ext cx="0" cy="1547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95981B1-002D-6E48-4A61-19F0F7DBAE73}"/>
              </a:ext>
            </a:extLst>
          </p:cNvPr>
          <p:cNvCxnSpPr>
            <a:cxnSpLocks/>
            <a:stCxn id="47" idx="0"/>
            <a:endCxn id="51" idx="4"/>
          </p:cNvCxnSpPr>
          <p:nvPr/>
        </p:nvCxnSpPr>
        <p:spPr>
          <a:xfrm flipH="1" flipV="1">
            <a:off x="5643578" y="1246884"/>
            <a:ext cx="991" cy="123837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TextBox 131">
            <a:extLst>
              <a:ext uri="{FF2B5EF4-FFF2-40B4-BE49-F238E27FC236}">
                <a16:creationId xmlns:a16="http://schemas.microsoft.com/office/drawing/2014/main" id="{C5DAFDA0-3BE4-CD91-2662-1BCDF9AE779F}"/>
              </a:ext>
            </a:extLst>
          </p:cNvPr>
          <p:cNvSpPr txBox="1"/>
          <p:nvPr/>
        </p:nvSpPr>
        <p:spPr>
          <a:xfrm>
            <a:off x="5316456" y="485055"/>
            <a:ext cx="65292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/>
              <a:t>norm</a:t>
            </a:r>
          </a:p>
        </p:txBody>
      </p:sp>
      <p:sp>
        <p:nvSpPr>
          <p:cNvPr id="57" name="TextBox 132">
            <a:extLst>
              <a:ext uri="{FF2B5EF4-FFF2-40B4-BE49-F238E27FC236}">
                <a16:creationId xmlns:a16="http://schemas.microsoft.com/office/drawing/2014/main" id="{BE233C60-886A-CF4B-F3B9-589031D29610}"/>
              </a:ext>
            </a:extLst>
          </p:cNvPr>
          <p:cNvSpPr txBox="1"/>
          <p:nvPr/>
        </p:nvSpPr>
        <p:spPr>
          <a:xfrm>
            <a:off x="5309072" y="1834674"/>
            <a:ext cx="65292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/>
              <a:t>norm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037DC6C-C6D6-68DD-66A2-BF007E578C7F}"/>
              </a:ext>
            </a:extLst>
          </p:cNvPr>
          <p:cNvCxnSpPr>
            <a:cxnSpLocks/>
          </p:cNvCxnSpPr>
          <p:nvPr/>
        </p:nvCxnSpPr>
        <p:spPr>
          <a:xfrm flipV="1">
            <a:off x="5637700" y="5096556"/>
            <a:ext cx="0" cy="3310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8590DCFE-FA8F-E316-FA7D-2ED41B11C92E}"/>
              </a:ext>
            </a:extLst>
          </p:cNvPr>
          <p:cNvSpPr/>
          <p:nvPr/>
        </p:nvSpPr>
        <p:spPr>
          <a:xfrm>
            <a:off x="5476584" y="3839034"/>
            <a:ext cx="335280" cy="3352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D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9C62CF6-C7A3-C2BD-94F0-2870B450281A}"/>
              </a:ext>
            </a:extLst>
          </p:cNvPr>
          <p:cNvCxnSpPr>
            <a:cxnSpLocks/>
          </p:cNvCxnSpPr>
          <p:nvPr/>
        </p:nvCxnSpPr>
        <p:spPr>
          <a:xfrm>
            <a:off x="5560858" y="4005008"/>
            <a:ext cx="15478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EBFA604-0E84-0C47-CBAC-2F9B57B59913}"/>
              </a:ext>
            </a:extLst>
          </p:cNvPr>
          <p:cNvCxnSpPr>
            <a:cxnSpLocks/>
          </p:cNvCxnSpPr>
          <p:nvPr/>
        </p:nvCxnSpPr>
        <p:spPr>
          <a:xfrm>
            <a:off x="5640297" y="3926902"/>
            <a:ext cx="0" cy="1547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CCEDEC-72F0-4F37-05DC-53FE3A8BFAA5}"/>
              </a:ext>
            </a:extLst>
          </p:cNvPr>
          <p:cNvCxnSpPr>
            <a:cxnSpLocks/>
            <a:endCxn id="59" idx="2"/>
          </p:cNvCxnSpPr>
          <p:nvPr/>
        </p:nvCxnSpPr>
        <p:spPr>
          <a:xfrm>
            <a:off x="4692236" y="4004292"/>
            <a:ext cx="784348" cy="2382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0123FDB-121A-3659-B978-0BDEFEF347A4}"/>
              </a:ext>
            </a:extLst>
          </p:cNvPr>
          <p:cNvCxnSpPr>
            <a:cxnSpLocks/>
            <a:stCxn id="38" idx="0"/>
            <a:endCxn id="59" idx="4"/>
          </p:cNvCxnSpPr>
          <p:nvPr/>
        </p:nvCxnSpPr>
        <p:spPr>
          <a:xfrm flipH="1" flipV="1">
            <a:off x="5644224" y="4174314"/>
            <a:ext cx="1105" cy="48525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7F79D05-7134-BBC9-2106-243529EB44FF}"/>
              </a:ext>
            </a:extLst>
          </p:cNvPr>
          <p:cNvCxnSpPr>
            <a:cxnSpLocks/>
            <a:stCxn id="59" idx="0"/>
          </p:cNvCxnSpPr>
          <p:nvPr/>
        </p:nvCxnSpPr>
        <p:spPr>
          <a:xfrm>
            <a:off x="5644224" y="3706156"/>
            <a:ext cx="821" cy="13287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CAC284C-AE19-4D83-11C3-97A3F62400C3}"/>
              </a:ext>
            </a:extLst>
          </p:cNvPr>
          <p:cNvCxnSpPr>
            <a:cxnSpLocks/>
          </p:cNvCxnSpPr>
          <p:nvPr/>
        </p:nvCxnSpPr>
        <p:spPr>
          <a:xfrm flipH="1" flipV="1">
            <a:off x="5647060" y="3209950"/>
            <a:ext cx="1" cy="183635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6441A80-E76B-5BCF-7895-508C96EE3D79}"/>
              </a:ext>
            </a:extLst>
          </p:cNvPr>
          <p:cNvCxnSpPr>
            <a:cxnSpLocks/>
          </p:cNvCxnSpPr>
          <p:nvPr/>
        </p:nvCxnSpPr>
        <p:spPr>
          <a:xfrm flipV="1">
            <a:off x="5640297" y="3259151"/>
            <a:ext cx="939921" cy="4111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TextBox 180">
            <a:extLst>
              <a:ext uri="{FF2B5EF4-FFF2-40B4-BE49-F238E27FC236}">
                <a16:creationId xmlns:a16="http://schemas.microsoft.com/office/drawing/2014/main" id="{78081FC6-9CBD-DE8C-76E7-763CA4293585}"/>
              </a:ext>
            </a:extLst>
          </p:cNvPr>
          <p:cNvSpPr txBox="1"/>
          <p:nvPr/>
        </p:nvSpPr>
        <p:spPr>
          <a:xfrm>
            <a:off x="5309072" y="3397675"/>
            <a:ext cx="65292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/>
              <a:t>norm</a:t>
            </a:r>
          </a:p>
        </p:txBody>
      </p:sp>
      <p:sp>
        <p:nvSpPr>
          <p:cNvPr id="72" name="TextBox 112">
            <a:extLst>
              <a:ext uri="{FF2B5EF4-FFF2-40B4-BE49-F238E27FC236}">
                <a16:creationId xmlns:a16="http://schemas.microsoft.com/office/drawing/2014/main" id="{04188F63-C92F-E231-39DB-7E77DB9AF1FF}"/>
              </a:ext>
            </a:extLst>
          </p:cNvPr>
          <p:cNvSpPr txBox="1"/>
          <p:nvPr/>
        </p:nvSpPr>
        <p:spPr>
          <a:xfrm>
            <a:off x="4965641" y="2686730"/>
            <a:ext cx="133397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/>
              <a:t>Multi-headed Attention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A6CD6AA-A259-2F40-33E2-24B634D8762B}"/>
              </a:ext>
            </a:extLst>
          </p:cNvPr>
          <p:cNvCxnSpPr>
            <a:cxnSpLocks/>
          </p:cNvCxnSpPr>
          <p:nvPr/>
        </p:nvCxnSpPr>
        <p:spPr>
          <a:xfrm flipV="1">
            <a:off x="6580218" y="2449450"/>
            <a:ext cx="0" cy="8097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0A9170C-EFA3-4FC7-A2D6-460B7444FD1A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103681" y="1416980"/>
            <a:ext cx="3133" cy="4057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0B246BC-070C-A03A-7B3D-DF8F7CC43F51}"/>
              </a:ext>
            </a:extLst>
          </p:cNvPr>
          <p:cNvCxnSpPr/>
          <p:nvPr/>
        </p:nvCxnSpPr>
        <p:spPr>
          <a:xfrm>
            <a:off x="2103680" y="1416980"/>
            <a:ext cx="160251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8BFBA6E-E0CE-558B-2791-2B4B3A7A2B7C}"/>
              </a:ext>
            </a:extLst>
          </p:cNvPr>
          <p:cNvCxnSpPr>
            <a:cxnSpLocks/>
          </p:cNvCxnSpPr>
          <p:nvPr/>
        </p:nvCxnSpPr>
        <p:spPr>
          <a:xfrm>
            <a:off x="3699844" y="1416980"/>
            <a:ext cx="0" cy="19552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BED5CC7-1C44-D645-848C-8F3874F8C1BD}"/>
              </a:ext>
            </a:extLst>
          </p:cNvPr>
          <p:cNvCxnSpPr>
            <a:cxnSpLocks/>
          </p:cNvCxnSpPr>
          <p:nvPr/>
        </p:nvCxnSpPr>
        <p:spPr>
          <a:xfrm>
            <a:off x="3693495" y="3354680"/>
            <a:ext cx="8245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B95D29C-C1AE-8690-8726-DE860319F83D}"/>
              </a:ext>
            </a:extLst>
          </p:cNvPr>
          <p:cNvCxnSpPr>
            <a:cxnSpLocks/>
          </p:cNvCxnSpPr>
          <p:nvPr/>
        </p:nvCxnSpPr>
        <p:spPr>
          <a:xfrm>
            <a:off x="4518023" y="3354680"/>
            <a:ext cx="56638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ACDF5BA-F109-B243-DA96-B55D2B37D71A}"/>
              </a:ext>
            </a:extLst>
          </p:cNvPr>
          <p:cNvCxnSpPr/>
          <p:nvPr/>
        </p:nvCxnSpPr>
        <p:spPr>
          <a:xfrm flipV="1">
            <a:off x="5084410" y="3209950"/>
            <a:ext cx="0" cy="1447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1358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3B129323-CC09-3515-4A35-7232DC2FC1EC}"/>
              </a:ext>
            </a:extLst>
          </p:cNvPr>
          <p:cNvSpPr/>
          <p:nvPr/>
        </p:nvSpPr>
        <p:spPr>
          <a:xfrm>
            <a:off x="4966962" y="147293"/>
            <a:ext cx="2258075" cy="48528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D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D46E833-4FF4-AE65-FBBA-B8729F80BF7A}"/>
              </a:ext>
            </a:extLst>
          </p:cNvPr>
          <p:cNvCxnSpPr>
            <a:cxnSpLocks/>
          </p:cNvCxnSpPr>
          <p:nvPr/>
        </p:nvCxnSpPr>
        <p:spPr>
          <a:xfrm>
            <a:off x="5147049" y="973175"/>
            <a:ext cx="784178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794DD82-6D5B-CD4C-07BD-5CC935F78A43}"/>
              </a:ext>
            </a:extLst>
          </p:cNvPr>
          <p:cNvSpPr/>
          <p:nvPr/>
        </p:nvSpPr>
        <p:spPr>
          <a:xfrm>
            <a:off x="1436560" y="1714075"/>
            <a:ext cx="2258075" cy="3260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D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A197AD2-0CBB-A2E8-89FA-04A485CE2530}"/>
              </a:ext>
            </a:extLst>
          </p:cNvPr>
          <p:cNvCxnSpPr>
            <a:cxnSpLocks/>
          </p:cNvCxnSpPr>
          <p:nvPr/>
        </p:nvCxnSpPr>
        <p:spPr>
          <a:xfrm flipV="1">
            <a:off x="2532511" y="4804721"/>
            <a:ext cx="0" cy="17230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8FF8F4-1F5D-E04B-F06F-A5299785F671}"/>
              </a:ext>
            </a:extLst>
          </p:cNvPr>
          <p:cNvCxnSpPr>
            <a:cxnSpLocks/>
          </p:cNvCxnSpPr>
          <p:nvPr/>
        </p:nvCxnSpPr>
        <p:spPr>
          <a:xfrm flipV="1">
            <a:off x="2522618" y="6411449"/>
            <a:ext cx="0" cy="423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972C2B-D6B3-DE38-8B8E-8D8BFDF3DB23}"/>
              </a:ext>
            </a:extLst>
          </p:cNvPr>
          <p:cNvCxnSpPr>
            <a:cxnSpLocks/>
          </p:cNvCxnSpPr>
          <p:nvPr/>
        </p:nvCxnSpPr>
        <p:spPr>
          <a:xfrm flipV="1">
            <a:off x="6081568" y="6480029"/>
            <a:ext cx="0" cy="354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10">
            <a:extLst>
              <a:ext uri="{FF2B5EF4-FFF2-40B4-BE49-F238E27FC236}">
                <a16:creationId xmlns:a16="http://schemas.microsoft.com/office/drawing/2014/main" id="{4DE0071F-6A5A-AD5E-9651-DFC6AA763370}"/>
              </a:ext>
            </a:extLst>
          </p:cNvPr>
          <p:cNvSpPr txBox="1"/>
          <p:nvPr/>
        </p:nvSpPr>
        <p:spPr>
          <a:xfrm>
            <a:off x="1545655" y="6075446"/>
            <a:ext cx="1953924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 dirty="0"/>
              <a:t>Input embedding</a:t>
            </a: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0938406C-DE76-30C5-F387-D255CF83E420}"/>
              </a:ext>
            </a:extLst>
          </p:cNvPr>
          <p:cNvSpPr txBox="1"/>
          <p:nvPr/>
        </p:nvSpPr>
        <p:spPr>
          <a:xfrm>
            <a:off x="5104606" y="6141475"/>
            <a:ext cx="1953924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 dirty="0"/>
              <a:t>Output embedding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D06A57B-3C1C-1EA9-F2BA-EBE4CECECA48}"/>
              </a:ext>
            </a:extLst>
          </p:cNvPr>
          <p:cNvCxnSpPr>
            <a:cxnSpLocks/>
          </p:cNvCxnSpPr>
          <p:nvPr/>
        </p:nvCxnSpPr>
        <p:spPr>
          <a:xfrm flipV="1">
            <a:off x="2522618" y="5649304"/>
            <a:ext cx="0" cy="423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2F52F2E-FCED-3A90-D0CA-4C6A10942930}"/>
              </a:ext>
            </a:extLst>
          </p:cNvPr>
          <p:cNvCxnSpPr>
            <a:cxnSpLocks/>
          </p:cNvCxnSpPr>
          <p:nvPr/>
        </p:nvCxnSpPr>
        <p:spPr>
          <a:xfrm flipV="1">
            <a:off x="6081568" y="5660131"/>
            <a:ext cx="0" cy="4812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4">
            <a:extLst>
              <a:ext uri="{FF2B5EF4-FFF2-40B4-BE49-F238E27FC236}">
                <a16:creationId xmlns:a16="http://schemas.microsoft.com/office/drawing/2014/main" id="{5A161EB1-36F5-8E80-3444-DB97138AD7E1}"/>
              </a:ext>
            </a:extLst>
          </p:cNvPr>
          <p:cNvSpPr txBox="1"/>
          <p:nvPr/>
        </p:nvSpPr>
        <p:spPr>
          <a:xfrm>
            <a:off x="1545655" y="5308119"/>
            <a:ext cx="1953924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 dirty="0"/>
              <a:t>Positional encoding</a:t>
            </a:r>
          </a:p>
        </p:txBody>
      </p:sp>
      <p:sp>
        <p:nvSpPr>
          <p:cNvPr id="13" name="TextBox 15">
            <a:extLst>
              <a:ext uri="{FF2B5EF4-FFF2-40B4-BE49-F238E27FC236}">
                <a16:creationId xmlns:a16="http://schemas.microsoft.com/office/drawing/2014/main" id="{F5A09A10-6FA3-BFDE-5D6F-5E00AB8D10A8}"/>
              </a:ext>
            </a:extLst>
          </p:cNvPr>
          <p:cNvSpPr txBox="1"/>
          <p:nvPr/>
        </p:nvSpPr>
        <p:spPr>
          <a:xfrm>
            <a:off x="5104606" y="5321577"/>
            <a:ext cx="1953924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 dirty="0"/>
              <a:t>Positional encoding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5CE473D-339E-2E4A-6C1E-8305EB34A400}"/>
              </a:ext>
            </a:extLst>
          </p:cNvPr>
          <p:cNvCxnSpPr>
            <a:cxnSpLocks/>
          </p:cNvCxnSpPr>
          <p:nvPr/>
        </p:nvCxnSpPr>
        <p:spPr>
          <a:xfrm flipV="1">
            <a:off x="2529269" y="4977029"/>
            <a:ext cx="0" cy="3310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9">
            <a:extLst>
              <a:ext uri="{FF2B5EF4-FFF2-40B4-BE49-F238E27FC236}">
                <a16:creationId xmlns:a16="http://schemas.microsoft.com/office/drawing/2014/main" id="{AE2FF983-CEF1-52F2-BBF3-248A574BC984}"/>
              </a:ext>
            </a:extLst>
          </p:cNvPr>
          <p:cNvSpPr txBox="1"/>
          <p:nvPr/>
        </p:nvSpPr>
        <p:spPr>
          <a:xfrm>
            <a:off x="1855629" y="4281501"/>
            <a:ext cx="1333976" cy="523220"/>
          </a:xfrm>
          <a:prstGeom prst="rect">
            <a:avLst/>
          </a:prstGeom>
          <a:solidFill>
            <a:srgbClr val="DFC9E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/>
              <a:t>Multi-headed Attention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24FC7C-62C1-07F2-23A3-59ADE93D4107}"/>
              </a:ext>
            </a:extLst>
          </p:cNvPr>
          <p:cNvSpPr/>
          <p:nvPr/>
        </p:nvSpPr>
        <p:spPr>
          <a:xfrm>
            <a:off x="2356045" y="3809245"/>
            <a:ext cx="335280" cy="335280"/>
          </a:xfrm>
          <a:prstGeom prst="ellipse">
            <a:avLst/>
          </a:prstGeom>
          <a:solidFill>
            <a:srgbClr val="DFDDD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D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CBAB90-96CA-777C-22B3-88D5E0F7CBF6}"/>
              </a:ext>
            </a:extLst>
          </p:cNvPr>
          <p:cNvCxnSpPr>
            <a:cxnSpLocks/>
          </p:cNvCxnSpPr>
          <p:nvPr/>
        </p:nvCxnSpPr>
        <p:spPr>
          <a:xfrm>
            <a:off x="2447939" y="3975219"/>
            <a:ext cx="15478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67CE9B2-8850-2281-CA5D-DC72C276FBB6}"/>
              </a:ext>
            </a:extLst>
          </p:cNvPr>
          <p:cNvCxnSpPr>
            <a:cxnSpLocks/>
          </p:cNvCxnSpPr>
          <p:nvPr/>
        </p:nvCxnSpPr>
        <p:spPr>
          <a:xfrm>
            <a:off x="2527378" y="3897113"/>
            <a:ext cx="0" cy="1547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FD632C1-5920-EA1E-5DF6-FB3AC1DD2CE4}"/>
              </a:ext>
            </a:extLst>
          </p:cNvPr>
          <p:cNvCxnSpPr>
            <a:cxnSpLocks/>
          </p:cNvCxnSpPr>
          <p:nvPr/>
        </p:nvCxnSpPr>
        <p:spPr>
          <a:xfrm>
            <a:off x="1567736" y="4910960"/>
            <a:ext cx="95488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0839DF-1AAD-4F79-69F3-60FE8EDFC90F}"/>
              </a:ext>
            </a:extLst>
          </p:cNvPr>
          <p:cNvCxnSpPr>
            <a:cxnSpLocks/>
          </p:cNvCxnSpPr>
          <p:nvPr/>
        </p:nvCxnSpPr>
        <p:spPr>
          <a:xfrm flipV="1">
            <a:off x="1576460" y="3969741"/>
            <a:ext cx="2381" cy="9412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A437002-5B5D-7F4A-9712-0EEA66DE44D6}"/>
              </a:ext>
            </a:extLst>
          </p:cNvPr>
          <p:cNvCxnSpPr>
            <a:endCxn id="16" idx="2"/>
          </p:cNvCxnSpPr>
          <p:nvPr/>
        </p:nvCxnSpPr>
        <p:spPr>
          <a:xfrm>
            <a:off x="1571697" y="3974503"/>
            <a:ext cx="784348" cy="2382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320BE50-F0D5-C9CA-C33F-DFB4CAAD752F}"/>
              </a:ext>
            </a:extLst>
          </p:cNvPr>
          <p:cNvCxnSpPr>
            <a:cxnSpLocks/>
            <a:stCxn id="15" idx="0"/>
            <a:endCxn id="16" idx="4"/>
          </p:cNvCxnSpPr>
          <p:nvPr/>
        </p:nvCxnSpPr>
        <p:spPr>
          <a:xfrm flipV="1">
            <a:off x="2522617" y="4144525"/>
            <a:ext cx="1068" cy="136976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8E97FEB-B520-0C21-27B4-AF69D9F31D47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2523685" y="3676367"/>
            <a:ext cx="821" cy="13287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74">
            <a:extLst>
              <a:ext uri="{FF2B5EF4-FFF2-40B4-BE49-F238E27FC236}">
                <a16:creationId xmlns:a16="http://schemas.microsoft.com/office/drawing/2014/main" id="{E38CB37E-62DA-4D0D-D1B5-8582A1FD32E0}"/>
              </a:ext>
            </a:extLst>
          </p:cNvPr>
          <p:cNvSpPr txBox="1"/>
          <p:nvPr/>
        </p:nvSpPr>
        <p:spPr>
          <a:xfrm>
            <a:off x="1862281" y="2903933"/>
            <a:ext cx="1333976" cy="307777"/>
          </a:xfrm>
          <a:prstGeom prst="rect">
            <a:avLst/>
          </a:prstGeom>
          <a:solidFill>
            <a:srgbClr val="F8CEB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/>
              <a:t>Feed forward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B6E8FF9-1B2B-5607-EFDC-5CC3940535CC}"/>
              </a:ext>
            </a:extLst>
          </p:cNvPr>
          <p:cNvCxnSpPr>
            <a:cxnSpLocks/>
          </p:cNvCxnSpPr>
          <p:nvPr/>
        </p:nvCxnSpPr>
        <p:spPr>
          <a:xfrm flipV="1">
            <a:off x="2534142" y="3206489"/>
            <a:ext cx="0" cy="157307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B5A294-BCFE-6C85-3ACA-C434E7AF3B8A}"/>
              </a:ext>
            </a:extLst>
          </p:cNvPr>
          <p:cNvCxnSpPr>
            <a:cxnSpLocks/>
          </p:cNvCxnSpPr>
          <p:nvPr/>
        </p:nvCxnSpPr>
        <p:spPr>
          <a:xfrm>
            <a:off x="1576460" y="3278658"/>
            <a:ext cx="955683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4CBA463-98C7-42BF-C89F-128FAE824433}"/>
              </a:ext>
            </a:extLst>
          </p:cNvPr>
          <p:cNvCxnSpPr>
            <a:cxnSpLocks/>
          </p:cNvCxnSpPr>
          <p:nvPr/>
        </p:nvCxnSpPr>
        <p:spPr>
          <a:xfrm flipV="1">
            <a:off x="1588366" y="2615243"/>
            <a:ext cx="0" cy="6698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84336F89-EB5D-71DD-0687-5C5DA1705248}"/>
              </a:ext>
            </a:extLst>
          </p:cNvPr>
          <p:cNvSpPr/>
          <p:nvPr/>
        </p:nvSpPr>
        <p:spPr>
          <a:xfrm>
            <a:off x="2388113" y="2449985"/>
            <a:ext cx="335280" cy="335280"/>
          </a:xfrm>
          <a:prstGeom prst="ellipse">
            <a:avLst/>
          </a:prstGeom>
          <a:solidFill>
            <a:srgbClr val="DFDDD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D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solidFill>
                <a:schemeClr val="bg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B9C6768-F28E-AF5A-2E4F-71607871E62E}"/>
              </a:ext>
            </a:extLst>
          </p:cNvPr>
          <p:cNvCxnSpPr>
            <a:cxnSpLocks/>
          </p:cNvCxnSpPr>
          <p:nvPr/>
        </p:nvCxnSpPr>
        <p:spPr>
          <a:xfrm>
            <a:off x="2480007" y="2615959"/>
            <a:ext cx="15478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AE266DD-46CA-48A4-ED65-78C847BDBDFC}"/>
              </a:ext>
            </a:extLst>
          </p:cNvPr>
          <p:cNvCxnSpPr>
            <a:cxnSpLocks/>
          </p:cNvCxnSpPr>
          <p:nvPr/>
        </p:nvCxnSpPr>
        <p:spPr>
          <a:xfrm>
            <a:off x="2559446" y="2537853"/>
            <a:ext cx="0" cy="1547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C426788-5AD2-52AC-ED2B-7B90035F062C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1578841" y="2617625"/>
            <a:ext cx="809272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DD1B46F-82BB-6A17-6FBF-57E26E7F4434}"/>
              </a:ext>
            </a:extLst>
          </p:cNvPr>
          <p:cNvCxnSpPr>
            <a:endCxn id="28" idx="4"/>
          </p:cNvCxnSpPr>
          <p:nvPr/>
        </p:nvCxnSpPr>
        <p:spPr>
          <a:xfrm flipV="1">
            <a:off x="2554685" y="2785265"/>
            <a:ext cx="1068" cy="116465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A812034-1CB4-4AE6-4789-62E42881F7B1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2555753" y="2317107"/>
            <a:ext cx="821" cy="13287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67AF240-5741-1725-2664-F8321C4072B2}"/>
              </a:ext>
            </a:extLst>
          </p:cNvPr>
          <p:cNvCxnSpPr>
            <a:cxnSpLocks/>
          </p:cNvCxnSpPr>
          <p:nvPr/>
        </p:nvCxnSpPr>
        <p:spPr>
          <a:xfrm flipH="1" flipV="1">
            <a:off x="2555486" y="1716706"/>
            <a:ext cx="2622" cy="2981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12DD8F7-F325-1761-1E0D-B932B30946CF}"/>
              </a:ext>
            </a:extLst>
          </p:cNvPr>
          <p:cNvCxnSpPr>
            <a:cxnSpLocks/>
            <a:endCxn id="38" idx="2"/>
          </p:cNvCxnSpPr>
          <p:nvPr/>
        </p:nvCxnSpPr>
        <p:spPr>
          <a:xfrm flipH="1" flipV="1">
            <a:off x="6094268" y="4855434"/>
            <a:ext cx="1732" cy="138524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112">
            <a:extLst>
              <a:ext uri="{FF2B5EF4-FFF2-40B4-BE49-F238E27FC236}">
                <a16:creationId xmlns:a16="http://schemas.microsoft.com/office/drawing/2014/main" id="{11AE16BD-CCFA-B1C6-0634-3BC4E237714C}"/>
              </a:ext>
            </a:extLst>
          </p:cNvPr>
          <p:cNvSpPr txBox="1"/>
          <p:nvPr/>
        </p:nvSpPr>
        <p:spPr>
          <a:xfrm>
            <a:off x="5427280" y="4116770"/>
            <a:ext cx="1333976" cy="738664"/>
          </a:xfrm>
          <a:prstGeom prst="rect">
            <a:avLst/>
          </a:prstGeom>
          <a:solidFill>
            <a:srgbClr val="DFC9E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/>
              <a:t>Masked Multi-headed Attention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E4E3260-66E2-125B-503B-6253C39F160B}"/>
              </a:ext>
            </a:extLst>
          </p:cNvPr>
          <p:cNvSpPr/>
          <p:nvPr/>
        </p:nvSpPr>
        <p:spPr>
          <a:xfrm>
            <a:off x="5925523" y="2169964"/>
            <a:ext cx="335280" cy="335280"/>
          </a:xfrm>
          <a:prstGeom prst="ellipse">
            <a:avLst/>
          </a:prstGeom>
          <a:solidFill>
            <a:srgbClr val="DFDDD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D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solidFill>
                <a:schemeClr val="bg1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5427421-E016-E4AB-23D8-D714D15FFC7F}"/>
              </a:ext>
            </a:extLst>
          </p:cNvPr>
          <p:cNvCxnSpPr>
            <a:cxnSpLocks/>
          </p:cNvCxnSpPr>
          <p:nvPr/>
        </p:nvCxnSpPr>
        <p:spPr>
          <a:xfrm>
            <a:off x="6009797" y="2335938"/>
            <a:ext cx="15478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34548C7-7ECD-5F98-5E1D-DEAB5B347346}"/>
              </a:ext>
            </a:extLst>
          </p:cNvPr>
          <p:cNvCxnSpPr>
            <a:cxnSpLocks/>
          </p:cNvCxnSpPr>
          <p:nvPr/>
        </p:nvCxnSpPr>
        <p:spPr>
          <a:xfrm>
            <a:off x="6089236" y="2257832"/>
            <a:ext cx="0" cy="1547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43D0C75-8AB3-B5D2-14EE-82211C1AADF8}"/>
              </a:ext>
            </a:extLst>
          </p:cNvPr>
          <p:cNvCxnSpPr>
            <a:cxnSpLocks/>
          </p:cNvCxnSpPr>
          <p:nvPr/>
        </p:nvCxnSpPr>
        <p:spPr>
          <a:xfrm>
            <a:off x="5144668" y="4917499"/>
            <a:ext cx="94615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0AFA0A1-09F4-28B0-147C-CC542F2DD1C9}"/>
              </a:ext>
            </a:extLst>
          </p:cNvPr>
          <p:cNvCxnSpPr>
            <a:cxnSpLocks/>
          </p:cNvCxnSpPr>
          <p:nvPr/>
        </p:nvCxnSpPr>
        <p:spPr>
          <a:xfrm flipV="1">
            <a:off x="5140699" y="3897113"/>
            <a:ext cx="0" cy="10275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DE0E106-9855-869C-B7DC-0BFC186EF84F}"/>
              </a:ext>
            </a:extLst>
          </p:cNvPr>
          <p:cNvCxnSpPr>
            <a:cxnSpLocks/>
          </p:cNvCxnSpPr>
          <p:nvPr/>
        </p:nvCxnSpPr>
        <p:spPr>
          <a:xfrm>
            <a:off x="6259032" y="2337601"/>
            <a:ext cx="778474" cy="1156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C1250D9-9FAB-A110-DE09-BFE27CAB6A2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6092095" y="2505244"/>
            <a:ext cx="1068" cy="136976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FDF31ED-64F5-D66B-F4A0-969E0023EE47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6093163" y="2037086"/>
            <a:ext cx="821" cy="13287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121">
            <a:extLst>
              <a:ext uri="{FF2B5EF4-FFF2-40B4-BE49-F238E27FC236}">
                <a16:creationId xmlns:a16="http://schemas.microsoft.com/office/drawing/2014/main" id="{65ADD2D7-D4A8-EA15-D6FC-C251FD398EAF}"/>
              </a:ext>
            </a:extLst>
          </p:cNvPr>
          <p:cNvSpPr txBox="1"/>
          <p:nvPr/>
        </p:nvSpPr>
        <p:spPr>
          <a:xfrm>
            <a:off x="5428901" y="1264652"/>
            <a:ext cx="1333976" cy="307777"/>
          </a:xfrm>
          <a:prstGeom prst="rect">
            <a:avLst/>
          </a:prstGeom>
          <a:solidFill>
            <a:srgbClr val="F8CEB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/>
              <a:t>Feed forward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0EE055A-3125-DAA5-6BA0-291EA6D94B22}"/>
              </a:ext>
            </a:extLst>
          </p:cNvPr>
          <p:cNvCxnSpPr>
            <a:cxnSpLocks/>
          </p:cNvCxnSpPr>
          <p:nvPr/>
        </p:nvCxnSpPr>
        <p:spPr>
          <a:xfrm flipV="1">
            <a:off x="6096000" y="1567208"/>
            <a:ext cx="0" cy="157307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08F0A6B-09AA-1E20-342A-9595B26295C0}"/>
              </a:ext>
            </a:extLst>
          </p:cNvPr>
          <p:cNvCxnSpPr>
            <a:cxnSpLocks/>
          </p:cNvCxnSpPr>
          <p:nvPr/>
        </p:nvCxnSpPr>
        <p:spPr>
          <a:xfrm>
            <a:off x="5144668" y="1639377"/>
            <a:ext cx="955683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FDD3532-164C-0F3F-5AF9-0D9E41B68BFD}"/>
              </a:ext>
            </a:extLst>
          </p:cNvPr>
          <p:cNvCxnSpPr>
            <a:cxnSpLocks/>
          </p:cNvCxnSpPr>
          <p:nvPr/>
        </p:nvCxnSpPr>
        <p:spPr>
          <a:xfrm flipV="1">
            <a:off x="5150224" y="975962"/>
            <a:ext cx="0" cy="6698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FB2B0C94-8390-B340-E7DB-4D30D0BDEDC0}"/>
              </a:ext>
            </a:extLst>
          </p:cNvPr>
          <p:cNvSpPr/>
          <p:nvPr/>
        </p:nvSpPr>
        <p:spPr>
          <a:xfrm>
            <a:off x="5927258" y="805535"/>
            <a:ext cx="335280" cy="335280"/>
          </a:xfrm>
          <a:prstGeom prst="ellipse">
            <a:avLst/>
          </a:prstGeom>
          <a:solidFill>
            <a:srgbClr val="DFDDD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D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solidFill>
                <a:schemeClr val="bg1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8E88E2C-93F1-55E9-EFCD-5B8D01969C05}"/>
              </a:ext>
            </a:extLst>
          </p:cNvPr>
          <p:cNvCxnSpPr>
            <a:cxnSpLocks/>
          </p:cNvCxnSpPr>
          <p:nvPr/>
        </p:nvCxnSpPr>
        <p:spPr>
          <a:xfrm>
            <a:off x="6018055" y="969535"/>
            <a:ext cx="15478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55465EF-9CE3-9F50-DDF8-AA4ECB1AD948}"/>
              </a:ext>
            </a:extLst>
          </p:cNvPr>
          <p:cNvCxnSpPr>
            <a:cxnSpLocks/>
          </p:cNvCxnSpPr>
          <p:nvPr/>
        </p:nvCxnSpPr>
        <p:spPr>
          <a:xfrm>
            <a:off x="6097494" y="891429"/>
            <a:ext cx="0" cy="1547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95981B1-002D-6E48-4A61-19F0F7DBAE73}"/>
              </a:ext>
            </a:extLst>
          </p:cNvPr>
          <p:cNvCxnSpPr>
            <a:cxnSpLocks/>
            <a:stCxn id="47" idx="0"/>
            <a:endCxn id="51" idx="4"/>
          </p:cNvCxnSpPr>
          <p:nvPr/>
        </p:nvCxnSpPr>
        <p:spPr>
          <a:xfrm flipH="1" flipV="1">
            <a:off x="6094898" y="1140815"/>
            <a:ext cx="991" cy="123837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037DC6C-C6D6-68DD-66A2-BF007E578C7F}"/>
              </a:ext>
            </a:extLst>
          </p:cNvPr>
          <p:cNvCxnSpPr>
            <a:cxnSpLocks/>
          </p:cNvCxnSpPr>
          <p:nvPr/>
        </p:nvCxnSpPr>
        <p:spPr>
          <a:xfrm flipV="1">
            <a:off x="6086639" y="4990487"/>
            <a:ext cx="0" cy="3310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8590DCFE-FA8F-E316-FA7D-2ED41B11C92E}"/>
              </a:ext>
            </a:extLst>
          </p:cNvPr>
          <p:cNvSpPr/>
          <p:nvPr/>
        </p:nvSpPr>
        <p:spPr>
          <a:xfrm>
            <a:off x="5925523" y="3732965"/>
            <a:ext cx="335280" cy="335280"/>
          </a:xfrm>
          <a:prstGeom prst="ellipse">
            <a:avLst/>
          </a:prstGeom>
          <a:solidFill>
            <a:srgbClr val="DFDDD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D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9C62CF6-C7A3-C2BD-94F0-2870B450281A}"/>
              </a:ext>
            </a:extLst>
          </p:cNvPr>
          <p:cNvCxnSpPr>
            <a:cxnSpLocks/>
          </p:cNvCxnSpPr>
          <p:nvPr/>
        </p:nvCxnSpPr>
        <p:spPr>
          <a:xfrm>
            <a:off x="6012972" y="3902114"/>
            <a:ext cx="15478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EBFA604-0E84-0C47-CBAC-2F9B57B59913}"/>
              </a:ext>
            </a:extLst>
          </p:cNvPr>
          <p:cNvCxnSpPr>
            <a:cxnSpLocks/>
          </p:cNvCxnSpPr>
          <p:nvPr/>
        </p:nvCxnSpPr>
        <p:spPr>
          <a:xfrm>
            <a:off x="6092411" y="3824008"/>
            <a:ext cx="0" cy="1547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CCEDEC-72F0-4F37-05DC-53FE3A8BFAA5}"/>
              </a:ext>
            </a:extLst>
          </p:cNvPr>
          <p:cNvCxnSpPr>
            <a:cxnSpLocks/>
            <a:endCxn id="59" idx="2"/>
          </p:cNvCxnSpPr>
          <p:nvPr/>
        </p:nvCxnSpPr>
        <p:spPr>
          <a:xfrm>
            <a:off x="5141175" y="3898223"/>
            <a:ext cx="784348" cy="2382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0123FDB-121A-3659-B978-0BDEFEF347A4}"/>
              </a:ext>
            </a:extLst>
          </p:cNvPr>
          <p:cNvCxnSpPr>
            <a:cxnSpLocks/>
            <a:stCxn id="38" idx="0"/>
            <a:endCxn id="59" idx="4"/>
          </p:cNvCxnSpPr>
          <p:nvPr/>
        </p:nvCxnSpPr>
        <p:spPr>
          <a:xfrm flipH="1" flipV="1">
            <a:off x="6093163" y="4068245"/>
            <a:ext cx="1105" cy="48525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7F79D05-7134-BBC9-2106-243529EB44FF}"/>
              </a:ext>
            </a:extLst>
          </p:cNvPr>
          <p:cNvCxnSpPr>
            <a:cxnSpLocks/>
            <a:stCxn id="59" idx="0"/>
          </p:cNvCxnSpPr>
          <p:nvPr/>
        </p:nvCxnSpPr>
        <p:spPr>
          <a:xfrm>
            <a:off x="6093163" y="3600087"/>
            <a:ext cx="821" cy="13287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CAC284C-AE19-4D83-11C3-97A3F62400C3}"/>
              </a:ext>
            </a:extLst>
          </p:cNvPr>
          <p:cNvCxnSpPr>
            <a:cxnSpLocks/>
          </p:cNvCxnSpPr>
          <p:nvPr/>
        </p:nvCxnSpPr>
        <p:spPr>
          <a:xfrm flipH="1" flipV="1">
            <a:off x="6095999" y="3103881"/>
            <a:ext cx="1" cy="183635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6441A80-E76B-5BCF-7895-508C96EE3D79}"/>
              </a:ext>
            </a:extLst>
          </p:cNvPr>
          <p:cNvCxnSpPr>
            <a:cxnSpLocks/>
          </p:cNvCxnSpPr>
          <p:nvPr/>
        </p:nvCxnSpPr>
        <p:spPr>
          <a:xfrm flipV="1">
            <a:off x="6089236" y="3153082"/>
            <a:ext cx="939921" cy="4111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TextBox 112">
            <a:extLst>
              <a:ext uri="{FF2B5EF4-FFF2-40B4-BE49-F238E27FC236}">
                <a16:creationId xmlns:a16="http://schemas.microsoft.com/office/drawing/2014/main" id="{04188F63-C92F-E231-39DB-7E77DB9AF1FF}"/>
              </a:ext>
            </a:extLst>
          </p:cNvPr>
          <p:cNvSpPr txBox="1"/>
          <p:nvPr/>
        </p:nvSpPr>
        <p:spPr>
          <a:xfrm>
            <a:off x="5414580" y="2580661"/>
            <a:ext cx="1333976" cy="523220"/>
          </a:xfrm>
          <a:prstGeom prst="rect">
            <a:avLst/>
          </a:prstGeom>
          <a:solidFill>
            <a:srgbClr val="DFC9E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/>
              <a:t>Multi-headed Attention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A6CD6AA-A259-2F40-33E2-24B634D8762B}"/>
              </a:ext>
            </a:extLst>
          </p:cNvPr>
          <p:cNvCxnSpPr>
            <a:cxnSpLocks/>
          </p:cNvCxnSpPr>
          <p:nvPr/>
        </p:nvCxnSpPr>
        <p:spPr>
          <a:xfrm flipV="1">
            <a:off x="7029157" y="2343381"/>
            <a:ext cx="0" cy="8097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0A9170C-EFA3-4FC7-A2D6-460B7444FD1A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565598" y="1308280"/>
            <a:ext cx="3133" cy="4057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0B246BC-070C-A03A-7B3D-DF8F7CC43F51}"/>
              </a:ext>
            </a:extLst>
          </p:cNvPr>
          <p:cNvCxnSpPr/>
          <p:nvPr/>
        </p:nvCxnSpPr>
        <p:spPr>
          <a:xfrm>
            <a:off x="2552619" y="1310911"/>
            <a:ext cx="160251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8BFBA6E-E0CE-558B-2791-2B4B3A7A2B7C}"/>
              </a:ext>
            </a:extLst>
          </p:cNvPr>
          <p:cNvCxnSpPr>
            <a:cxnSpLocks/>
          </p:cNvCxnSpPr>
          <p:nvPr/>
        </p:nvCxnSpPr>
        <p:spPr>
          <a:xfrm>
            <a:off x="4148783" y="1310911"/>
            <a:ext cx="0" cy="19552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BED5CC7-1C44-D645-848C-8F3874F8C1BD}"/>
              </a:ext>
            </a:extLst>
          </p:cNvPr>
          <p:cNvCxnSpPr>
            <a:cxnSpLocks/>
          </p:cNvCxnSpPr>
          <p:nvPr/>
        </p:nvCxnSpPr>
        <p:spPr>
          <a:xfrm>
            <a:off x="4142434" y="3248611"/>
            <a:ext cx="8245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B95D29C-C1AE-8690-8726-DE860319F83D}"/>
              </a:ext>
            </a:extLst>
          </p:cNvPr>
          <p:cNvCxnSpPr>
            <a:cxnSpLocks/>
          </p:cNvCxnSpPr>
          <p:nvPr/>
        </p:nvCxnSpPr>
        <p:spPr>
          <a:xfrm>
            <a:off x="4840605" y="3248611"/>
            <a:ext cx="9670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ACDF5BA-F109-B243-DA96-B55D2B37D71A}"/>
              </a:ext>
            </a:extLst>
          </p:cNvPr>
          <p:cNvCxnSpPr/>
          <p:nvPr/>
        </p:nvCxnSpPr>
        <p:spPr>
          <a:xfrm flipV="1">
            <a:off x="5807669" y="3103881"/>
            <a:ext cx="0" cy="1447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C199BC4-B329-CA1D-33BC-59B5763AD6E2}"/>
              </a:ext>
            </a:extLst>
          </p:cNvPr>
          <p:cNvCxnSpPr>
            <a:cxnSpLocks/>
            <a:stCxn id="51" idx="0"/>
          </p:cNvCxnSpPr>
          <p:nvPr/>
        </p:nvCxnSpPr>
        <p:spPr>
          <a:xfrm flipH="1" flipV="1">
            <a:off x="6094240" y="686763"/>
            <a:ext cx="658" cy="118772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146FB2E-AA2A-0C3D-3125-9F62D5DA1056}"/>
              </a:ext>
            </a:extLst>
          </p:cNvPr>
          <p:cNvCxnSpPr>
            <a:cxnSpLocks/>
            <a:endCxn id="74" idx="0"/>
          </p:cNvCxnSpPr>
          <p:nvPr/>
        </p:nvCxnSpPr>
        <p:spPr>
          <a:xfrm flipV="1">
            <a:off x="6094240" y="147293"/>
            <a:ext cx="1760" cy="2316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E56040D-B0E6-40B1-70E1-565F29216080}"/>
              </a:ext>
            </a:extLst>
          </p:cNvPr>
          <p:cNvSpPr txBox="1"/>
          <p:nvPr/>
        </p:nvSpPr>
        <p:spPr>
          <a:xfrm>
            <a:off x="5449854" y="-380636"/>
            <a:ext cx="129207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Linear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EF055C3-2E46-DA85-4BEB-2D1CDDAFA4CA}"/>
              </a:ext>
            </a:extLst>
          </p:cNvPr>
          <p:cNvSpPr txBox="1"/>
          <p:nvPr/>
        </p:nvSpPr>
        <p:spPr>
          <a:xfrm>
            <a:off x="5450344" y="-890512"/>
            <a:ext cx="129207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 err="1"/>
              <a:t>Softmax</a:t>
            </a:r>
            <a:endParaRPr lang="en-GB" sz="1600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936D413-1164-8139-AF4D-541C2C2662CE}"/>
              </a:ext>
            </a:extLst>
          </p:cNvPr>
          <p:cNvCxnSpPr>
            <a:cxnSpLocks/>
            <a:stCxn id="78" idx="0"/>
          </p:cNvCxnSpPr>
          <p:nvPr/>
        </p:nvCxnSpPr>
        <p:spPr>
          <a:xfrm flipV="1">
            <a:off x="6096379" y="-1145808"/>
            <a:ext cx="0" cy="2552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47DD321-F922-CB3D-3A46-D21F535BE821}"/>
              </a:ext>
            </a:extLst>
          </p:cNvPr>
          <p:cNvCxnSpPr>
            <a:stCxn id="74" idx="0"/>
            <a:endCxn id="77" idx="2"/>
          </p:cNvCxnSpPr>
          <p:nvPr/>
        </p:nvCxnSpPr>
        <p:spPr>
          <a:xfrm flipH="1" flipV="1">
            <a:off x="6095889" y="-42082"/>
            <a:ext cx="111" cy="1893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F0A590B-14FB-34C0-E756-4F2D45ECBB0F}"/>
              </a:ext>
            </a:extLst>
          </p:cNvPr>
          <p:cNvCxnSpPr>
            <a:stCxn id="77" idx="0"/>
            <a:endCxn id="78" idx="2"/>
          </p:cNvCxnSpPr>
          <p:nvPr/>
        </p:nvCxnSpPr>
        <p:spPr>
          <a:xfrm flipV="1">
            <a:off x="6095889" y="-551958"/>
            <a:ext cx="490" cy="1713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9CB26734-67E3-0346-CEF4-9C216D1EBAC9}"/>
              </a:ext>
            </a:extLst>
          </p:cNvPr>
          <p:cNvSpPr txBox="1"/>
          <p:nvPr/>
        </p:nvSpPr>
        <p:spPr>
          <a:xfrm>
            <a:off x="5670167" y="-1465569"/>
            <a:ext cx="173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Output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2DD90E2-7453-3DA1-FD46-25D80FB06E43}"/>
              </a:ext>
            </a:extLst>
          </p:cNvPr>
          <p:cNvSpPr txBox="1"/>
          <p:nvPr/>
        </p:nvSpPr>
        <p:spPr>
          <a:xfrm>
            <a:off x="2215660" y="6740478"/>
            <a:ext cx="627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Input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E3C1EC3-ABD6-8962-50E3-DBAF9CF41755}"/>
              </a:ext>
            </a:extLst>
          </p:cNvPr>
          <p:cNvSpPr txBox="1"/>
          <p:nvPr/>
        </p:nvSpPr>
        <p:spPr>
          <a:xfrm>
            <a:off x="5712251" y="6750003"/>
            <a:ext cx="78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Output</a:t>
            </a:r>
          </a:p>
        </p:txBody>
      </p:sp>
      <p:sp>
        <p:nvSpPr>
          <p:cNvPr id="34" name="TextBox 93">
            <a:extLst>
              <a:ext uri="{FF2B5EF4-FFF2-40B4-BE49-F238E27FC236}">
                <a16:creationId xmlns:a16="http://schemas.microsoft.com/office/drawing/2014/main" id="{EFD842FB-9AC7-64BC-4406-58E7EC6D47DB}"/>
              </a:ext>
            </a:extLst>
          </p:cNvPr>
          <p:cNvSpPr txBox="1"/>
          <p:nvPr/>
        </p:nvSpPr>
        <p:spPr>
          <a:xfrm>
            <a:off x="1775427" y="2004742"/>
            <a:ext cx="1555178" cy="307777"/>
          </a:xfrm>
          <a:prstGeom prst="rect">
            <a:avLst/>
          </a:prstGeom>
          <a:solidFill>
            <a:srgbClr val="DFDDD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/>
              <a:t>Normalize</a:t>
            </a:r>
          </a:p>
        </p:txBody>
      </p:sp>
      <p:sp>
        <p:nvSpPr>
          <p:cNvPr id="96" name="TextBox 93">
            <a:extLst>
              <a:ext uri="{FF2B5EF4-FFF2-40B4-BE49-F238E27FC236}">
                <a16:creationId xmlns:a16="http://schemas.microsoft.com/office/drawing/2014/main" id="{F4101CA9-A789-DC73-D937-8E184E2DDF3E}"/>
              </a:ext>
            </a:extLst>
          </p:cNvPr>
          <p:cNvSpPr txBox="1"/>
          <p:nvPr/>
        </p:nvSpPr>
        <p:spPr>
          <a:xfrm>
            <a:off x="1742383" y="3370171"/>
            <a:ext cx="1555178" cy="307777"/>
          </a:xfrm>
          <a:prstGeom prst="rect">
            <a:avLst/>
          </a:prstGeom>
          <a:solidFill>
            <a:srgbClr val="DFDDD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/>
              <a:t>Normalize</a:t>
            </a:r>
          </a:p>
        </p:txBody>
      </p:sp>
      <p:sp>
        <p:nvSpPr>
          <p:cNvPr id="97" name="TextBox 93">
            <a:extLst>
              <a:ext uri="{FF2B5EF4-FFF2-40B4-BE49-F238E27FC236}">
                <a16:creationId xmlns:a16="http://schemas.microsoft.com/office/drawing/2014/main" id="{DD97244C-CAB2-48B5-25B0-C6D84AF3A7BD}"/>
              </a:ext>
            </a:extLst>
          </p:cNvPr>
          <p:cNvSpPr txBox="1"/>
          <p:nvPr/>
        </p:nvSpPr>
        <p:spPr>
          <a:xfrm>
            <a:off x="5303979" y="3293236"/>
            <a:ext cx="1555178" cy="307777"/>
          </a:xfrm>
          <a:prstGeom prst="rect">
            <a:avLst/>
          </a:prstGeom>
          <a:solidFill>
            <a:srgbClr val="DFDDD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/>
              <a:t>Normalize</a:t>
            </a:r>
          </a:p>
        </p:txBody>
      </p:sp>
      <p:sp>
        <p:nvSpPr>
          <p:cNvPr id="98" name="TextBox 93">
            <a:extLst>
              <a:ext uri="{FF2B5EF4-FFF2-40B4-BE49-F238E27FC236}">
                <a16:creationId xmlns:a16="http://schemas.microsoft.com/office/drawing/2014/main" id="{5DBDEC32-7B4E-7743-AE84-3D2744BA4956}"/>
              </a:ext>
            </a:extLst>
          </p:cNvPr>
          <p:cNvSpPr txBox="1"/>
          <p:nvPr/>
        </p:nvSpPr>
        <p:spPr>
          <a:xfrm>
            <a:off x="5311647" y="1731404"/>
            <a:ext cx="1555178" cy="307777"/>
          </a:xfrm>
          <a:prstGeom prst="rect">
            <a:avLst/>
          </a:prstGeom>
          <a:solidFill>
            <a:srgbClr val="DFDDD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/>
              <a:t>Normalize</a:t>
            </a:r>
          </a:p>
        </p:txBody>
      </p:sp>
      <p:sp>
        <p:nvSpPr>
          <p:cNvPr id="99" name="TextBox 93">
            <a:extLst>
              <a:ext uri="{FF2B5EF4-FFF2-40B4-BE49-F238E27FC236}">
                <a16:creationId xmlns:a16="http://schemas.microsoft.com/office/drawing/2014/main" id="{2913BCD9-D5BF-3A9F-B962-38487047F1B4}"/>
              </a:ext>
            </a:extLst>
          </p:cNvPr>
          <p:cNvSpPr txBox="1"/>
          <p:nvPr/>
        </p:nvSpPr>
        <p:spPr>
          <a:xfrm>
            <a:off x="5318300" y="378793"/>
            <a:ext cx="1555178" cy="307777"/>
          </a:xfrm>
          <a:prstGeom prst="rect">
            <a:avLst/>
          </a:prstGeom>
          <a:solidFill>
            <a:srgbClr val="DFDDD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/>
              <a:t>Normalize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A1B36E1-3EAB-23D7-4E80-D077F6C44B1B}"/>
              </a:ext>
            </a:extLst>
          </p:cNvPr>
          <p:cNvSpPr txBox="1"/>
          <p:nvPr/>
        </p:nvSpPr>
        <p:spPr>
          <a:xfrm>
            <a:off x="7291297" y="2891477"/>
            <a:ext cx="13420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Decoder layer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F4BF44D-E243-2067-C2A4-73BC324E7403}"/>
              </a:ext>
            </a:extLst>
          </p:cNvPr>
          <p:cNvSpPr txBox="1"/>
          <p:nvPr/>
        </p:nvSpPr>
        <p:spPr>
          <a:xfrm>
            <a:off x="156338" y="2954682"/>
            <a:ext cx="1321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Encoder layer</a:t>
            </a:r>
          </a:p>
        </p:txBody>
      </p:sp>
    </p:spTree>
    <p:extLst>
      <p:ext uri="{BB962C8B-B14F-4D97-AF65-F5344CB8AC3E}">
        <p14:creationId xmlns:p14="http://schemas.microsoft.com/office/powerpoint/2010/main" val="2967169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EE2EBDE-4092-65C7-5E4A-F3FFD8410777}"/>
              </a:ext>
            </a:extLst>
          </p:cNvPr>
          <p:cNvSpPr/>
          <p:nvPr/>
        </p:nvSpPr>
        <p:spPr>
          <a:xfrm>
            <a:off x="1451295" y="1401509"/>
            <a:ext cx="4875078" cy="4054982"/>
          </a:xfrm>
          <a:prstGeom prst="rect">
            <a:avLst/>
          </a:prstGeom>
          <a:solidFill>
            <a:srgbClr val="DFC9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3DFDD90-E6BB-01A5-D669-B1A87024C0DE}"/>
              </a:ext>
            </a:extLst>
          </p:cNvPr>
          <p:cNvSpPr txBox="1"/>
          <p:nvPr/>
        </p:nvSpPr>
        <p:spPr>
          <a:xfrm>
            <a:off x="2427170" y="4252833"/>
            <a:ext cx="882016" cy="369332"/>
          </a:xfrm>
          <a:prstGeom prst="rect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Linear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46AF3C8-A601-92E2-03A4-7F68D87FBC00}"/>
              </a:ext>
            </a:extLst>
          </p:cNvPr>
          <p:cNvSpPr txBox="1"/>
          <p:nvPr/>
        </p:nvSpPr>
        <p:spPr>
          <a:xfrm>
            <a:off x="3613985" y="4252950"/>
            <a:ext cx="882016" cy="369332"/>
          </a:xfrm>
          <a:prstGeom prst="rect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Linear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9FB882D-52FD-310B-FFB3-90BDF54D6E79}"/>
              </a:ext>
            </a:extLst>
          </p:cNvPr>
          <p:cNvSpPr txBox="1"/>
          <p:nvPr/>
        </p:nvSpPr>
        <p:spPr>
          <a:xfrm>
            <a:off x="4800799" y="4252833"/>
            <a:ext cx="882016" cy="369332"/>
          </a:xfrm>
          <a:prstGeom prst="rect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Linear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E3CE4D7-C420-45A9-4864-D64D0489A377}"/>
              </a:ext>
            </a:extLst>
          </p:cNvPr>
          <p:cNvSpPr txBox="1"/>
          <p:nvPr/>
        </p:nvSpPr>
        <p:spPr>
          <a:xfrm>
            <a:off x="2427179" y="3386295"/>
            <a:ext cx="3255628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Scaled Dot-Product Attention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65C80C8-E301-871F-6C8E-33558B10B10F}"/>
              </a:ext>
            </a:extLst>
          </p:cNvPr>
          <p:cNvCxnSpPr>
            <a:cxnSpLocks/>
            <a:endCxn id="83" idx="2"/>
          </p:cNvCxnSpPr>
          <p:nvPr/>
        </p:nvCxnSpPr>
        <p:spPr>
          <a:xfrm flipV="1">
            <a:off x="2868178" y="4622165"/>
            <a:ext cx="0" cy="345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2EB9FEC-8BC9-17F9-2B54-9283C267BF3C}"/>
              </a:ext>
            </a:extLst>
          </p:cNvPr>
          <p:cNvCxnSpPr>
            <a:cxnSpLocks/>
            <a:endCxn id="84" idx="2"/>
          </p:cNvCxnSpPr>
          <p:nvPr/>
        </p:nvCxnSpPr>
        <p:spPr>
          <a:xfrm flipV="1">
            <a:off x="4054993" y="4622282"/>
            <a:ext cx="0" cy="3482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2AE6FAC-F039-2BCE-00DD-B8E386926A09}"/>
              </a:ext>
            </a:extLst>
          </p:cNvPr>
          <p:cNvCxnSpPr>
            <a:cxnSpLocks/>
            <a:endCxn id="85" idx="2"/>
          </p:cNvCxnSpPr>
          <p:nvPr/>
        </p:nvCxnSpPr>
        <p:spPr>
          <a:xfrm flipV="1">
            <a:off x="5241807" y="4622165"/>
            <a:ext cx="0" cy="348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50BC4CC-2FB8-205F-AE81-5A2B0C7A67DC}"/>
              </a:ext>
            </a:extLst>
          </p:cNvPr>
          <p:cNvCxnSpPr>
            <a:cxnSpLocks/>
            <a:stCxn id="83" idx="0"/>
          </p:cNvCxnSpPr>
          <p:nvPr/>
        </p:nvCxnSpPr>
        <p:spPr>
          <a:xfrm flipV="1">
            <a:off x="2868178" y="3755510"/>
            <a:ext cx="0" cy="4973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EA427B8-D5AE-B5BA-FACA-2D6CD6A5D3EA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4054993" y="3755627"/>
            <a:ext cx="0" cy="4973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CDD2754-A573-2B76-9723-07D180A78793}"/>
              </a:ext>
            </a:extLst>
          </p:cNvPr>
          <p:cNvCxnSpPr>
            <a:cxnSpLocks/>
          </p:cNvCxnSpPr>
          <p:nvPr/>
        </p:nvCxnSpPr>
        <p:spPr>
          <a:xfrm flipV="1">
            <a:off x="5241807" y="3755510"/>
            <a:ext cx="0" cy="4973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970D307B-50D9-7DFE-9679-C2CA5785B3E7}"/>
              </a:ext>
            </a:extLst>
          </p:cNvPr>
          <p:cNvSpPr txBox="1"/>
          <p:nvPr/>
        </p:nvSpPr>
        <p:spPr>
          <a:xfrm>
            <a:off x="2752336" y="4861514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C623F67-1CCB-1128-266F-5F5EBC55037B}"/>
              </a:ext>
            </a:extLst>
          </p:cNvPr>
          <p:cNvSpPr txBox="1"/>
          <p:nvPr/>
        </p:nvSpPr>
        <p:spPr>
          <a:xfrm>
            <a:off x="5107397" y="4891525"/>
            <a:ext cx="229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721E63E-ED36-D999-3067-31E0C6A8F164}"/>
              </a:ext>
            </a:extLst>
          </p:cNvPr>
          <p:cNvSpPr txBox="1"/>
          <p:nvPr/>
        </p:nvSpPr>
        <p:spPr>
          <a:xfrm>
            <a:off x="3923074" y="4891663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7F8F6F-A189-5666-7E71-003B3F3DE2EB}"/>
              </a:ext>
            </a:extLst>
          </p:cNvPr>
          <p:cNvSpPr txBox="1"/>
          <p:nvPr/>
        </p:nvSpPr>
        <p:spPr>
          <a:xfrm>
            <a:off x="2295251" y="4157583"/>
            <a:ext cx="882016" cy="369332"/>
          </a:xfrm>
          <a:prstGeom prst="rect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Linear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54DFA59-D350-C31A-3184-7CF442DFFD28}"/>
              </a:ext>
            </a:extLst>
          </p:cNvPr>
          <p:cNvSpPr txBox="1"/>
          <p:nvPr/>
        </p:nvSpPr>
        <p:spPr>
          <a:xfrm>
            <a:off x="3482066" y="4157700"/>
            <a:ext cx="882016" cy="369332"/>
          </a:xfrm>
          <a:prstGeom prst="rect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Linear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7561A56-A6B7-3521-DB35-10C9D8508757}"/>
              </a:ext>
            </a:extLst>
          </p:cNvPr>
          <p:cNvSpPr txBox="1"/>
          <p:nvPr/>
        </p:nvSpPr>
        <p:spPr>
          <a:xfrm>
            <a:off x="4668880" y="4157583"/>
            <a:ext cx="882016" cy="369332"/>
          </a:xfrm>
          <a:prstGeom prst="rect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Linear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B24759B-6B09-03EF-AF21-110933D20673}"/>
              </a:ext>
            </a:extLst>
          </p:cNvPr>
          <p:cNvSpPr txBox="1"/>
          <p:nvPr/>
        </p:nvSpPr>
        <p:spPr>
          <a:xfrm>
            <a:off x="2295260" y="3291045"/>
            <a:ext cx="3255628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Scaled Dot-Product Attention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D7DF8EA-16AD-B187-E662-AC367D29B117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2736259" y="4526915"/>
            <a:ext cx="0" cy="345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B09D31A-1896-4968-3F0E-71B7A6B74655}"/>
              </a:ext>
            </a:extLst>
          </p:cNvPr>
          <p:cNvCxnSpPr>
            <a:cxnSpLocks/>
            <a:endCxn id="67" idx="2"/>
          </p:cNvCxnSpPr>
          <p:nvPr/>
        </p:nvCxnSpPr>
        <p:spPr>
          <a:xfrm flipV="1">
            <a:off x="3923074" y="4527032"/>
            <a:ext cx="0" cy="3482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D46807B-ED11-7B18-7425-E2B883E34BFD}"/>
              </a:ext>
            </a:extLst>
          </p:cNvPr>
          <p:cNvCxnSpPr>
            <a:cxnSpLocks/>
            <a:endCxn id="68" idx="2"/>
          </p:cNvCxnSpPr>
          <p:nvPr/>
        </p:nvCxnSpPr>
        <p:spPr>
          <a:xfrm flipV="1">
            <a:off x="5109888" y="4526915"/>
            <a:ext cx="0" cy="348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EA2CE76-3DF8-DF67-D6D3-B6CC399DC02F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2736259" y="3660260"/>
            <a:ext cx="0" cy="4973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959C267-474F-C1D4-ED6C-274CB46B9455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3923074" y="3660377"/>
            <a:ext cx="0" cy="4973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D2DE29A-F098-EEDF-0D99-1E1285321B20}"/>
              </a:ext>
            </a:extLst>
          </p:cNvPr>
          <p:cNvCxnSpPr>
            <a:cxnSpLocks/>
          </p:cNvCxnSpPr>
          <p:nvPr/>
        </p:nvCxnSpPr>
        <p:spPr>
          <a:xfrm flipV="1">
            <a:off x="5109888" y="3660260"/>
            <a:ext cx="0" cy="4973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D20CE2D-BB60-5AC4-0E95-3F4F59D4CECE}"/>
              </a:ext>
            </a:extLst>
          </p:cNvPr>
          <p:cNvSpPr txBox="1"/>
          <p:nvPr/>
        </p:nvSpPr>
        <p:spPr>
          <a:xfrm>
            <a:off x="2578937" y="4776705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D87641D-545A-A567-0DD1-8D8A8C2BCE84}"/>
              </a:ext>
            </a:extLst>
          </p:cNvPr>
          <p:cNvSpPr txBox="1"/>
          <p:nvPr/>
        </p:nvSpPr>
        <p:spPr>
          <a:xfrm>
            <a:off x="4943084" y="4782539"/>
            <a:ext cx="229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5B582A6-EA85-5F77-752A-9E907950C8FD}"/>
              </a:ext>
            </a:extLst>
          </p:cNvPr>
          <p:cNvSpPr txBox="1"/>
          <p:nvPr/>
        </p:nvSpPr>
        <p:spPr>
          <a:xfrm>
            <a:off x="3772662" y="4791707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0C95CB-C391-F93E-5442-AE4FB72C7286}"/>
              </a:ext>
            </a:extLst>
          </p:cNvPr>
          <p:cNvSpPr txBox="1"/>
          <p:nvPr/>
        </p:nvSpPr>
        <p:spPr>
          <a:xfrm>
            <a:off x="2142860" y="4062333"/>
            <a:ext cx="882016" cy="369332"/>
          </a:xfrm>
          <a:prstGeom prst="rect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Linear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CEEAC5-2CA4-93A0-DA0A-E4C314A03CE3}"/>
              </a:ext>
            </a:extLst>
          </p:cNvPr>
          <p:cNvSpPr txBox="1"/>
          <p:nvPr/>
        </p:nvSpPr>
        <p:spPr>
          <a:xfrm>
            <a:off x="3329675" y="4062450"/>
            <a:ext cx="882016" cy="369332"/>
          </a:xfrm>
          <a:prstGeom prst="rect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Linear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A2D441-9BCD-138F-7DAF-F1844E4F3F0B}"/>
              </a:ext>
            </a:extLst>
          </p:cNvPr>
          <p:cNvSpPr txBox="1"/>
          <p:nvPr/>
        </p:nvSpPr>
        <p:spPr>
          <a:xfrm>
            <a:off x="4516489" y="4062333"/>
            <a:ext cx="882016" cy="369332"/>
          </a:xfrm>
          <a:prstGeom prst="rect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Linear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2BB104-205C-12ED-08E5-EC1C8FEC0940}"/>
              </a:ext>
            </a:extLst>
          </p:cNvPr>
          <p:cNvSpPr txBox="1"/>
          <p:nvPr/>
        </p:nvSpPr>
        <p:spPr>
          <a:xfrm>
            <a:off x="2142869" y="3195795"/>
            <a:ext cx="3255628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Scaled Dot-Product Attention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62115C-E245-3645-F4F1-EA89025C8F83}"/>
              </a:ext>
            </a:extLst>
          </p:cNvPr>
          <p:cNvSpPr txBox="1"/>
          <p:nvPr/>
        </p:nvSpPr>
        <p:spPr>
          <a:xfrm>
            <a:off x="2792463" y="2527019"/>
            <a:ext cx="1956435" cy="369332"/>
          </a:xfrm>
          <a:prstGeom prst="rect">
            <a:avLst/>
          </a:prstGeom>
          <a:solidFill>
            <a:srgbClr val="DFDDD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concatenation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18F67D-EE5B-C65D-6224-504E35D9BF5B}"/>
              </a:ext>
            </a:extLst>
          </p:cNvPr>
          <p:cNvSpPr txBox="1"/>
          <p:nvPr/>
        </p:nvSpPr>
        <p:spPr>
          <a:xfrm>
            <a:off x="3108692" y="1858243"/>
            <a:ext cx="1323975" cy="369332"/>
          </a:xfrm>
          <a:prstGeom prst="rect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Linear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2DFFB64-677F-4FA2-6951-3D1EEAB7EF4B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2583868" y="4431665"/>
            <a:ext cx="0" cy="345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F95820-5381-C301-CACE-8E4998B2EAA7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3770683" y="4431782"/>
            <a:ext cx="0" cy="3482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5DB47D4-12EB-1637-EFD4-53733C66AA92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4957497" y="4431665"/>
            <a:ext cx="0" cy="348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8E2A237-64B2-F229-7239-F1FB5A67844B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2583868" y="3565010"/>
            <a:ext cx="0" cy="4973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CE6BF02-0F67-6C49-CBEA-06AD8EF0CCF8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3770683" y="3565127"/>
            <a:ext cx="0" cy="4973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27C7DCD-FC5F-43C3-9BD6-E642F73BF146}"/>
              </a:ext>
            </a:extLst>
          </p:cNvPr>
          <p:cNvCxnSpPr>
            <a:cxnSpLocks/>
          </p:cNvCxnSpPr>
          <p:nvPr/>
        </p:nvCxnSpPr>
        <p:spPr>
          <a:xfrm flipV="1">
            <a:off x="4957497" y="3565010"/>
            <a:ext cx="0" cy="4973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27C0DD8-712D-9486-8F8D-4C971A2B742A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H="1" flipV="1">
            <a:off x="3770681" y="2896351"/>
            <a:ext cx="2" cy="2994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0CF2309-A8F0-DE11-37F4-39851E7CA5CE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H="1" flipV="1">
            <a:off x="3770680" y="2227575"/>
            <a:ext cx="1" cy="2994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5F53B65-F9CD-B59C-925D-01EDE4DE91ED}"/>
              </a:ext>
            </a:extLst>
          </p:cNvPr>
          <p:cNvSpPr txBox="1"/>
          <p:nvPr/>
        </p:nvSpPr>
        <p:spPr>
          <a:xfrm>
            <a:off x="2403164" y="4685032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D41A07-156B-0085-A2CA-AB676952120D}"/>
              </a:ext>
            </a:extLst>
          </p:cNvPr>
          <p:cNvSpPr txBox="1"/>
          <p:nvPr/>
        </p:nvSpPr>
        <p:spPr>
          <a:xfrm>
            <a:off x="4770736" y="4699435"/>
            <a:ext cx="229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4440900-FE30-A9D3-60EF-AF638DD6C684}"/>
              </a:ext>
            </a:extLst>
          </p:cNvPr>
          <p:cNvSpPr txBox="1"/>
          <p:nvPr/>
        </p:nvSpPr>
        <p:spPr>
          <a:xfrm>
            <a:off x="3627559" y="4685032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DAC78A-4927-1068-7DE3-322EFBF697F4}"/>
              </a:ext>
            </a:extLst>
          </p:cNvPr>
          <p:cNvCxnSpPr>
            <a:cxnSpLocks/>
          </p:cNvCxnSpPr>
          <p:nvPr/>
        </p:nvCxnSpPr>
        <p:spPr>
          <a:xfrm>
            <a:off x="2736259" y="5453301"/>
            <a:ext cx="0" cy="3414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4D7626-CA34-871D-EEDB-01096E1E1EF7}"/>
              </a:ext>
            </a:extLst>
          </p:cNvPr>
          <p:cNvCxnSpPr>
            <a:cxnSpLocks/>
          </p:cNvCxnSpPr>
          <p:nvPr/>
        </p:nvCxnSpPr>
        <p:spPr>
          <a:xfrm>
            <a:off x="3923074" y="5453301"/>
            <a:ext cx="0" cy="3414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2058F6C-339C-BFCD-24DC-BD90F496263D}"/>
              </a:ext>
            </a:extLst>
          </p:cNvPr>
          <p:cNvCxnSpPr/>
          <p:nvPr/>
        </p:nvCxnSpPr>
        <p:spPr>
          <a:xfrm>
            <a:off x="5136970" y="5453301"/>
            <a:ext cx="0" cy="3414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DBFAA55-30AC-444D-CAE6-832B543D51EA}"/>
              </a:ext>
            </a:extLst>
          </p:cNvPr>
          <p:cNvSpPr txBox="1"/>
          <p:nvPr/>
        </p:nvSpPr>
        <p:spPr>
          <a:xfrm>
            <a:off x="2681976" y="5641509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AACFC0-AFE3-4F5C-2BE8-4EE27D1C37C8}"/>
              </a:ext>
            </a:extLst>
          </p:cNvPr>
          <p:cNvSpPr txBox="1"/>
          <p:nvPr/>
        </p:nvSpPr>
        <p:spPr>
          <a:xfrm>
            <a:off x="3882323" y="5651987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AD2C81-E27C-2998-9939-AAFFE3145B30}"/>
              </a:ext>
            </a:extLst>
          </p:cNvPr>
          <p:cNvSpPr txBox="1"/>
          <p:nvPr/>
        </p:nvSpPr>
        <p:spPr>
          <a:xfrm>
            <a:off x="5107396" y="5610036"/>
            <a:ext cx="229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211F994-710F-9588-C9B1-9DFCE63A01F8}"/>
              </a:ext>
            </a:extLst>
          </p:cNvPr>
          <p:cNvSpPr txBox="1"/>
          <p:nvPr/>
        </p:nvSpPr>
        <p:spPr>
          <a:xfrm>
            <a:off x="2651841" y="567183"/>
            <a:ext cx="45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Multiheaded attention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F154E40-6209-CDE8-A6E0-D9A4B912B278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3770680" y="994116"/>
            <a:ext cx="0" cy="8641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173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D39E7AC-390F-7B9A-6F43-B6A2DE3B86DE}"/>
              </a:ext>
            </a:extLst>
          </p:cNvPr>
          <p:cNvSpPr txBox="1"/>
          <p:nvPr/>
        </p:nvSpPr>
        <p:spPr>
          <a:xfrm>
            <a:off x="3397250" y="3059668"/>
            <a:ext cx="4405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Robot </a:t>
            </a:r>
            <a:r>
              <a:rPr lang="en-GB" b="1" dirty="0"/>
              <a:t>[MASK] </a:t>
            </a:r>
            <a:r>
              <a:rPr lang="en-GB" dirty="0"/>
              <a:t>to point 0 and grab the object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BFF7D-E03C-FC1E-CD70-8B304918A129}"/>
              </a:ext>
            </a:extLst>
          </p:cNvPr>
          <p:cNvSpPr txBox="1"/>
          <p:nvPr/>
        </p:nvSpPr>
        <p:spPr>
          <a:xfrm>
            <a:off x="4142740" y="3509923"/>
            <a:ext cx="98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move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4DD0A96-3EFD-03FD-5AF0-BF70AF317708}"/>
              </a:ext>
            </a:extLst>
          </p:cNvPr>
          <p:cNvCxnSpPr>
            <a:cxnSpLocks/>
          </p:cNvCxnSpPr>
          <p:nvPr/>
        </p:nvCxnSpPr>
        <p:spPr>
          <a:xfrm>
            <a:off x="4467860" y="3384550"/>
            <a:ext cx="0" cy="250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D261C28-6040-3247-4FE3-858902BCEFCD}"/>
              </a:ext>
            </a:extLst>
          </p:cNvPr>
          <p:cNvSpPr txBox="1"/>
          <p:nvPr/>
        </p:nvSpPr>
        <p:spPr>
          <a:xfrm>
            <a:off x="3397250" y="2487771"/>
            <a:ext cx="3315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u="sng" dirty="0"/>
              <a:t>Word-by-word training examples: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D622AB-6E8D-C341-0FF6-E052920B24DF}"/>
              </a:ext>
            </a:extLst>
          </p:cNvPr>
          <p:cNvSpPr txBox="1"/>
          <p:nvPr/>
        </p:nvSpPr>
        <p:spPr>
          <a:xfrm>
            <a:off x="3397250" y="4163378"/>
            <a:ext cx="443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Move to point 0 </a:t>
            </a:r>
            <a:r>
              <a:rPr lang="en-GB" b="1" dirty="0"/>
              <a:t>[MASK]</a:t>
            </a:r>
            <a:r>
              <a:rPr lang="en-GB" dirty="0"/>
              <a:t> put down the object</a:t>
            </a:r>
            <a:endParaRPr lang="en-GB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1164A-397F-A529-CB03-A8105BBF54B1}"/>
              </a:ext>
            </a:extLst>
          </p:cNvPr>
          <p:cNvSpPr txBox="1"/>
          <p:nvPr/>
        </p:nvSpPr>
        <p:spPr>
          <a:xfrm>
            <a:off x="5044440" y="4613633"/>
            <a:ext cx="98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move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146875-A80A-DB37-6392-7D22D12AE14A}"/>
              </a:ext>
            </a:extLst>
          </p:cNvPr>
          <p:cNvCxnSpPr>
            <a:cxnSpLocks/>
          </p:cNvCxnSpPr>
          <p:nvPr/>
        </p:nvCxnSpPr>
        <p:spPr>
          <a:xfrm>
            <a:off x="5369560" y="4488260"/>
            <a:ext cx="0" cy="250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796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D731D0-4F8E-F4A0-DEDB-9FDC956CAC25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1691080" y="3995368"/>
            <a:ext cx="1" cy="449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CAC3B2-9B92-4FFC-FB5C-FE7ABAF057CC}"/>
              </a:ext>
            </a:extLst>
          </p:cNvPr>
          <p:cNvCxnSpPr/>
          <p:nvPr/>
        </p:nvCxnSpPr>
        <p:spPr>
          <a:xfrm flipV="1">
            <a:off x="1691080" y="5091279"/>
            <a:ext cx="0" cy="4757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F5B66DDD-505C-8230-61DC-5E9177B99581}"/>
              </a:ext>
            </a:extLst>
          </p:cNvPr>
          <p:cNvSpPr/>
          <p:nvPr/>
        </p:nvSpPr>
        <p:spPr>
          <a:xfrm>
            <a:off x="2510686" y="4853422"/>
            <a:ext cx="424710" cy="475714"/>
          </a:xfrm>
          <a:prstGeom prst="arc">
            <a:avLst>
              <a:gd name="adj1" fmla="val 14098894"/>
              <a:gd name="adj2" fmla="val 1081811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Understanding LSTM Networks -- colah's blog">
            <a:extLst>
              <a:ext uri="{FF2B5EF4-FFF2-40B4-BE49-F238E27FC236}">
                <a16:creationId xmlns:a16="http://schemas.microsoft.com/office/drawing/2014/main" id="{96FF2E23-07D8-1D7F-B95A-E5B3746568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278" y="511246"/>
            <a:ext cx="3932722" cy="1033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DB70D5-47F5-69C8-16B5-68CCEEB2B9CC}"/>
              </a:ext>
            </a:extLst>
          </p:cNvPr>
          <p:cNvSpPr txBox="1"/>
          <p:nvPr/>
        </p:nvSpPr>
        <p:spPr>
          <a:xfrm>
            <a:off x="651553" y="4444948"/>
            <a:ext cx="2079056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Recurrent neural network layer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071055-F81B-1D41-7CFF-F513DF779BCE}"/>
              </a:ext>
            </a:extLst>
          </p:cNvPr>
          <p:cNvSpPr txBox="1"/>
          <p:nvPr/>
        </p:nvSpPr>
        <p:spPr>
          <a:xfrm>
            <a:off x="1348679" y="556699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3505D8-F6C9-8232-FC24-36EB5EEF03EB}"/>
              </a:ext>
            </a:extLst>
          </p:cNvPr>
          <p:cNvSpPr txBox="1"/>
          <p:nvPr/>
        </p:nvSpPr>
        <p:spPr>
          <a:xfrm>
            <a:off x="651553" y="3358026"/>
            <a:ext cx="1912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Output vector representation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462431-D8CB-04F3-504C-B5010CFA9B55}"/>
              </a:ext>
            </a:extLst>
          </p:cNvPr>
          <p:cNvCxnSpPr/>
          <p:nvPr/>
        </p:nvCxnSpPr>
        <p:spPr>
          <a:xfrm flipV="1">
            <a:off x="5145438" y="5105328"/>
            <a:ext cx="0" cy="4757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F6B9887-27F7-DC1B-D6D7-CF19DF844C59}"/>
              </a:ext>
            </a:extLst>
          </p:cNvPr>
          <p:cNvSpPr txBox="1"/>
          <p:nvPr/>
        </p:nvSpPr>
        <p:spPr>
          <a:xfrm>
            <a:off x="4105911" y="4458997"/>
            <a:ext cx="2079056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Recurrent neural network layer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41402F-7E2A-D3A5-7224-185635DCC35A}"/>
              </a:ext>
            </a:extLst>
          </p:cNvPr>
          <p:cNvSpPr txBox="1"/>
          <p:nvPr/>
        </p:nvSpPr>
        <p:spPr>
          <a:xfrm>
            <a:off x="4449799" y="5566993"/>
            <a:ext cx="1391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Input word 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5AC7BE-9454-3684-D62B-FB6B93C98CDA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6184967" y="4782163"/>
            <a:ext cx="378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171A3D9-8A64-B8DF-B9EF-D716224007B8}"/>
              </a:ext>
            </a:extLst>
          </p:cNvPr>
          <p:cNvSpPr txBox="1"/>
          <p:nvPr/>
        </p:nvSpPr>
        <p:spPr>
          <a:xfrm>
            <a:off x="6563879" y="4475506"/>
            <a:ext cx="2079056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Recurrent neural network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159ED8-87E5-66B9-94DC-F989C48FC11C}"/>
              </a:ext>
            </a:extLst>
          </p:cNvPr>
          <p:cNvSpPr txBox="1"/>
          <p:nvPr/>
        </p:nvSpPr>
        <p:spPr>
          <a:xfrm>
            <a:off x="9876664" y="4475506"/>
            <a:ext cx="2079056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Recurrent neural network layer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80E953-AB5E-DF8A-F50E-B23341091F9B}"/>
              </a:ext>
            </a:extLst>
          </p:cNvPr>
          <p:cNvSpPr txBox="1"/>
          <p:nvPr/>
        </p:nvSpPr>
        <p:spPr>
          <a:xfrm>
            <a:off x="6907768" y="5566993"/>
            <a:ext cx="1391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Input word 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4B467B-D30A-76DD-3A59-237086E18B3D}"/>
              </a:ext>
            </a:extLst>
          </p:cNvPr>
          <p:cNvCxnSpPr>
            <a:cxnSpLocks/>
            <a:stCxn id="29" idx="0"/>
            <a:endCxn id="26" idx="2"/>
          </p:cNvCxnSpPr>
          <p:nvPr/>
        </p:nvCxnSpPr>
        <p:spPr>
          <a:xfrm flipV="1">
            <a:off x="7603407" y="5121837"/>
            <a:ext cx="0" cy="445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22A2286-0226-3402-D6F7-32DEEC1C14DB}"/>
              </a:ext>
            </a:extLst>
          </p:cNvPr>
          <p:cNvSpPr txBox="1"/>
          <p:nvPr/>
        </p:nvSpPr>
        <p:spPr>
          <a:xfrm>
            <a:off x="10257589" y="5566993"/>
            <a:ext cx="161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Input word last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B134EBB-434C-73E4-EDBB-326398C14FCB}"/>
              </a:ext>
            </a:extLst>
          </p:cNvPr>
          <p:cNvCxnSpPr>
            <a:cxnSpLocks/>
          </p:cNvCxnSpPr>
          <p:nvPr/>
        </p:nvCxnSpPr>
        <p:spPr>
          <a:xfrm flipV="1">
            <a:off x="10996368" y="5121837"/>
            <a:ext cx="0" cy="4572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4AE73BC-2409-72F5-006B-256FD8E71756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8642935" y="4798672"/>
            <a:ext cx="345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847E74B-1FB7-988F-BEEB-F05B4C31FB0A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11955720" y="4798672"/>
            <a:ext cx="3656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7C9B930-9947-B1FC-E5B1-5E292D12D47F}"/>
              </a:ext>
            </a:extLst>
          </p:cNvPr>
          <p:cNvSpPr txBox="1"/>
          <p:nvPr/>
        </p:nvSpPr>
        <p:spPr>
          <a:xfrm>
            <a:off x="12138566" y="4475506"/>
            <a:ext cx="1912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Output vector representation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588EDA2-10B2-DAF1-5919-31494E1293F0}"/>
              </a:ext>
            </a:extLst>
          </p:cNvPr>
          <p:cNvCxnSpPr/>
          <p:nvPr/>
        </p:nvCxnSpPr>
        <p:spPr>
          <a:xfrm flipV="1">
            <a:off x="6359091" y="4122447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83670DD-1EB8-F7B8-1738-4ED800B91CC1}"/>
              </a:ext>
            </a:extLst>
          </p:cNvPr>
          <p:cNvCxnSpPr/>
          <p:nvPr/>
        </p:nvCxnSpPr>
        <p:spPr>
          <a:xfrm flipV="1">
            <a:off x="8809137" y="4122447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2A134DA-62EB-ADC8-F7C7-417D3CC3A22C}"/>
              </a:ext>
            </a:extLst>
          </p:cNvPr>
          <p:cNvSpPr txBox="1"/>
          <p:nvPr/>
        </p:nvSpPr>
        <p:spPr>
          <a:xfrm>
            <a:off x="5403030" y="3698930"/>
            <a:ext cx="19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Output word 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FE9B985-9F83-31F6-023D-43BBDD5F0C08}"/>
              </a:ext>
            </a:extLst>
          </p:cNvPr>
          <p:cNvSpPr txBox="1"/>
          <p:nvPr/>
        </p:nvSpPr>
        <p:spPr>
          <a:xfrm>
            <a:off x="7847780" y="3742202"/>
            <a:ext cx="19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Output word 2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F63E3C8-2A46-0634-8F0A-8AAC574098F2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9548905" y="4798672"/>
            <a:ext cx="3277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AEB4DDB3-DB60-16A9-09BC-7205E04445A1}"/>
              </a:ext>
            </a:extLst>
          </p:cNvPr>
          <p:cNvSpPr txBox="1"/>
          <p:nvPr/>
        </p:nvSpPr>
        <p:spPr>
          <a:xfrm>
            <a:off x="8937519" y="4389147"/>
            <a:ext cx="6832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. . .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DADB1197-640D-2BE8-3446-6D780E77783D}"/>
              </a:ext>
            </a:extLst>
          </p:cNvPr>
          <p:cNvSpPr txBox="1"/>
          <p:nvPr/>
        </p:nvSpPr>
        <p:spPr>
          <a:xfrm>
            <a:off x="3217554" y="4320497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8737503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DD398B3-9689-032B-47FF-FB7683517A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718327"/>
              </p:ext>
            </p:extLst>
          </p:nvPr>
        </p:nvGraphicFramePr>
        <p:xfrm>
          <a:off x="2689225" y="2786591"/>
          <a:ext cx="8127999" cy="147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94817391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3988924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76984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Neural network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Calculations per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Maximum path 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56208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GB" dirty="0"/>
                        <a:t>Transformer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O(n</a:t>
                      </a:r>
                      <a:r>
                        <a:rPr lang="en-GB" baseline="30000" dirty="0"/>
                        <a:t>2 </a:t>
                      </a:r>
                      <a:r>
                        <a:rPr lang="en-GB" dirty="0"/>
                        <a:t>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458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O(n d</a:t>
                      </a:r>
                      <a:r>
                        <a:rPr lang="en-GB" baseline="30000" dirty="0"/>
                        <a:t>2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229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Convolutional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P(k n d</a:t>
                      </a:r>
                      <a:r>
                        <a:rPr lang="en-GB" baseline="30000" dirty="0"/>
                        <a:t>2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O(log(n))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242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59769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0C3162A-4D2D-4E24-9C41-DBC6E1E53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139" y="256538"/>
            <a:ext cx="5044877" cy="2476715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991609D-643A-2E0F-ECB1-B3064681D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617469"/>
              </p:ext>
            </p:extLst>
          </p:nvPr>
        </p:nvGraphicFramePr>
        <p:xfrm>
          <a:off x="1422400" y="3789468"/>
          <a:ext cx="8586548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2946">
                  <a:extLst>
                    <a:ext uri="{9D8B030D-6E8A-4147-A177-3AD203B41FA5}">
                      <a16:colId xmlns:a16="http://schemas.microsoft.com/office/drawing/2014/main" val="2844694406"/>
                    </a:ext>
                  </a:extLst>
                </a:gridCol>
                <a:gridCol w="650966">
                  <a:extLst>
                    <a:ext uri="{9D8B030D-6E8A-4147-A177-3AD203B41FA5}">
                      <a16:colId xmlns:a16="http://schemas.microsoft.com/office/drawing/2014/main" val="4037472130"/>
                    </a:ext>
                  </a:extLst>
                </a:gridCol>
                <a:gridCol w="1394927">
                  <a:extLst>
                    <a:ext uri="{9D8B030D-6E8A-4147-A177-3AD203B41FA5}">
                      <a16:colId xmlns:a16="http://schemas.microsoft.com/office/drawing/2014/main" val="2741162687"/>
                    </a:ext>
                  </a:extLst>
                </a:gridCol>
                <a:gridCol w="774959">
                  <a:extLst>
                    <a:ext uri="{9D8B030D-6E8A-4147-A177-3AD203B41FA5}">
                      <a16:colId xmlns:a16="http://schemas.microsoft.com/office/drawing/2014/main" val="3928860311"/>
                    </a:ext>
                  </a:extLst>
                </a:gridCol>
                <a:gridCol w="1379428">
                  <a:extLst>
                    <a:ext uri="{9D8B030D-6E8A-4147-A177-3AD203B41FA5}">
                      <a16:colId xmlns:a16="http://schemas.microsoft.com/office/drawing/2014/main" val="723777990"/>
                    </a:ext>
                  </a:extLst>
                </a:gridCol>
                <a:gridCol w="1418357">
                  <a:extLst>
                    <a:ext uri="{9D8B030D-6E8A-4147-A177-3AD203B41FA5}">
                      <a16:colId xmlns:a16="http://schemas.microsoft.com/office/drawing/2014/main" val="2896711356"/>
                    </a:ext>
                  </a:extLst>
                </a:gridCol>
                <a:gridCol w="1108009">
                  <a:extLst>
                    <a:ext uri="{9D8B030D-6E8A-4147-A177-3AD203B41FA5}">
                      <a16:colId xmlns:a16="http://schemas.microsoft.com/office/drawing/2014/main" val="1825416250"/>
                    </a:ext>
                  </a:extLst>
                </a:gridCol>
                <a:gridCol w="836956">
                  <a:extLst>
                    <a:ext uri="{9D8B030D-6E8A-4147-A177-3AD203B41FA5}">
                      <a16:colId xmlns:a16="http://schemas.microsoft.com/office/drawing/2014/main" val="21836092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u="none" dirty="0"/>
                        <a:t>Words: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TCP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548840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r>
                        <a:rPr lang="en-GB" sz="1600" dirty="0"/>
                        <a:t>POS tags: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dirty="0"/>
                        <a:t>Verb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dirty="0"/>
                        <a:t>Determinant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dirty="0"/>
                        <a:t>Noun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dirty="0"/>
                        <a:t>preposition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dirty="0"/>
                        <a:t>determinant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dirty="0"/>
                        <a:t>Adjective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dirty="0"/>
                        <a:t>noun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531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8642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1CB213BA-555C-603A-10BE-80B33EE77734}"/>
              </a:ext>
            </a:extLst>
          </p:cNvPr>
          <p:cNvSpPr txBox="1"/>
          <p:nvPr/>
        </p:nvSpPr>
        <p:spPr>
          <a:xfrm>
            <a:off x="2247072" y="627918"/>
            <a:ext cx="7428556" cy="5417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5091DE-C28B-18D0-19C1-538B003D4BD0}"/>
              </a:ext>
            </a:extLst>
          </p:cNvPr>
          <p:cNvSpPr txBox="1"/>
          <p:nvPr/>
        </p:nvSpPr>
        <p:spPr>
          <a:xfrm>
            <a:off x="2800132" y="868365"/>
            <a:ext cx="676917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/>
              <a:t>Move action: Moving to destination</a:t>
            </a:r>
          </a:p>
          <a:p>
            <a:pPr algn="ctr"/>
            <a:endParaRPr lang="en-GB" i="1" u="sng" dirty="0"/>
          </a:p>
          <a:p>
            <a:pPr algn="ctr"/>
            <a:r>
              <a:rPr lang="en-GB" dirty="0"/>
              <a:t>(</a:t>
            </a:r>
            <a:r>
              <a:rPr lang="en-GB" b="1" dirty="0"/>
              <a:t>action:</a:t>
            </a:r>
            <a:r>
              <a:rPr lang="en-GB" dirty="0"/>
              <a:t> MOVE, 	</a:t>
            </a:r>
            <a:r>
              <a:rPr lang="en-GB" b="1" dirty="0"/>
              <a:t>Subject:          </a:t>
            </a:r>
            <a:r>
              <a:rPr lang="en-GB" dirty="0"/>
              <a:t> </a:t>
            </a:r>
            <a:r>
              <a:rPr lang="en-GB" b="1" dirty="0"/>
              <a:t>destination:          </a:t>
            </a:r>
            <a:r>
              <a:rPr lang="en-GB" dirty="0"/>
              <a:t>)</a:t>
            </a:r>
          </a:p>
          <a:p>
            <a:pPr algn="ctr"/>
            <a:endParaRPr lang="en-GB" dirty="0"/>
          </a:p>
          <a:p>
            <a:pPr algn="ctr"/>
            <a:r>
              <a:rPr lang="en-GB" i="1" dirty="0"/>
              <a:t>Example</a:t>
            </a:r>
          </a:p>
          <a:p>
            <a:pPr algn="ctr"/>
            <a:endParaRPr lang="en-GB" i="1" dirty="0"/>
          </a:p>
          <a:p>
            <a:pPr algn="ctr"/>
            <a:r>
              <a:rPr lang="en-GB" dirty="0"/>
              <a:t>(</a:t>
            </a:r>
            <a:r>
              <a:rPr lang="en-GB" b="1" dirty="0"/>
              <a:t>action:</a:t>
            </a:r>
            <a:r>
              <a:rPr lang="en-GB" dirty="0"/>
              <a:t> MOVE, 	</a:t>
            </a:r>
            <a:r>
              <a:rPr lang="en-GB" b="1" dirty="0"/>
              <a:t>Subject: </a:t>
            </a:r>
            <a:r>
              <a:rPr lang="en-GB" dirty="0"/>
              <a:t>robot,</a:t>
            </a:r>
            <a:r>
              <a:rPr lang="en-GB" b="1" dirty="0"/>
              <a:t>         </a:t>
            </a:r>
            <a:r>
              <a:rPr lang="en-GB" dirty="0"/>
              <a:t> </a:t>
            </a:r>
            <a:r>
              <a:rPr lang="en-GB" b="1" dirty="0"/>
              <a:t>destination:  </a:t>
            </a:r>
            <a:r>
              <a:rPr lang="en-GB" dirty="0"/>
              <a:t>point 0)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r>
              <a:rPr lang="en-GB" b="1" i="1" dirty="0"/>
              <a:t>Move action: Move relative</a:t>
            </a:r>
          </a:p>
          <a:p>
            <a:endParaRPr lang="en-GB" b="1" i="1" dirty="0"/>
          </a:p>
          <a:p>
            <a:pPr algn="ctr"/>
            <a:r>
              <a:rPr lang="en-GB" dirty="0"/>
              <a:t>(</a:t>
            </a:r>
            <a:r>
              <a:rPr lang="en-GB" b="1" dirty="0"/>
              <a:t>action:</a:t>
            </a:r>
            <a:r>
              <a:rPr lang="en-GB" dirty="0"/>
              <a:t> MOVE, 	</a:t>
            </a:r>
            <a:r>
              <a:rPr lang="en-GB" b="1" dirty="0"/>
              <a:t>axis:          </a:t>
            </a:r>
            <a:r>
              <a:rPr lang="en-GB" dirty="0"/>
              <a:t> </a:t>
            </a:r>
            <a:r>
              <a:rPr lang="en-GB" b="1" dirty="0"/>
              <a:t>units:          </a:t>
            </a:r>
            <a:r>
              <a:rPr lang="en-GB" dirty="0"/>
              <a:t>)</a:t>
            </a:r>
          </a:p>
          <a:p>
            <a:pPr algn="ctr"/>
            <a:endParaRPr lang="en-GB" dirty="0"/>
          </a:p>
          <a:p>
            <a:pPr algn="ctr"/>
            <a:r>
              <a:rPr lang="en-GB" i="1" dirty="0"/>
              <a:t>Example</a:t>
            </a:r>
          </a:p>
          <a:p>
            <a:pPr algn="ctr"/>
            <a:endParaRPr lang="en-GB" i="1" dirty="0"/>
          </a:p>
          <a:p>
            <a:pPr algn="ctr"/>
            <a:r>
              <a:rPr lang="en-GB" dirty="0"/>
              <a:t>(</a:t>
            </a:r>
            <a:r>
              <a:rPr lang="en-GB" b="1" dirty="0"/>
              <a:t>action:</a:t>
            </a:r>
            <a:r>
              <a:rPr lang="en-GB" dirty="0"/>
              <a:t> MOVE, 	</a:t>
            </a:r>
            <a:r>
              <a:rPr lang="en-GB" b="1" dirty="0"/>
              <a:t>axis: </a:t>
            </a:r>
            <a:r>
              <a:rPr lang="en-GB" dirty="0"/>
              <a:t>y-axis,</a:t>
            </a:r>
            <a:r>
              <a:rPr lang="en-GB" b="1" dirty="0"/>
              <a:t>          units: </a:t>
            </a:r>
            <a:r>
              <a:rPr lang="en-GB" dirty="0"/>
              <a:t>0.5 m 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68112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18B2056-9AEB-AFF8-4946-B0016315FEAA}"/>
              </a:ext>
            </a:extLst>
          </p:cNvPr>
          <p:cNvSpPr txBox="1"/>
          <p:nvPr/>
        </p:nvSpPr>
        <p:spPr>
          <a:xfrm>
            <a:off x="-340884" y="3248719"/>
            <a:ext cx="932333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Move [</a:t>
            </a:r>
            <a:r>
              <a:rPr lang="en-GB" i="1" dirty="0"/>
              <a:t>verb</a:t>
            </a:r>
            <a:r>
              <a:rPr lang="en-GB" dirty="0"/>
              <a:t>]</a:t>
            </a:r>
          </a:p>
          <a:p>
            <a:pPr algn="ctr"/>
            <a:endParaRPr lang="en-GB" sz="1000" dirty="0"/>
          </a:p>
          <a:p>
            <a:pPr algn="ctr"/>
            <a:r>
              <a:rPr lang="en-GB" dirty="0"/>
              <a:t>  robot [</a:t>
            </a:r>
            <a:r>
              <a:rPr lang="en-GB" i="1" dirty="0"/>
              <a:t>noun</a:t>
            </a:r>
            <a:r>
              <a:rPr lang="en-GB" dirty="0"/>
              <a:t>]                                        point [</a:t>
            </a:r>
            <a:r>
              <a:rPr lang="en-GB" i="1" dirty="0"/>
              <a:t>noun</a:t>
            </a:r>
            <a:r>
              <a:rPr lang="en-GB" dirty="0"/>
              <a:t>]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                             the [</a:t>
            </a:r>
            <a:r>
              <a:rPr lang="en-GB" i="1" dirty="0"/>
              <a:t>determinant</a:t>
            </a:r>
            <a:r>
              <a:rPr lang="en-GB" dirty="0"/>
              <a:t>]         towards [</a:t>
            </a:r>
            <a:r>
              <a:rPr lang="en-GB" i="1" dirty="0"/>
              <a:t>preposition</a:t>
            </a:r>
            <a:r>
              <a:rPr lang="en-GB" dirty="0"/>
              <a:t>]     0 [</a:t>
            </a:r>
            <a:r>
              <a:rPr lang="en-GB" i="1" dirty="0"/>
              <a:t>cardinal number</a:t>
            </a:r>
            <a:r>
              <a:rPr lang="en-GB" dirty="0"/>
              <a:t>]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5E0470-97A2-2236-8491-061E2F455E89}"/>
              </a:ext>
            </a:extLst>
          </p:cNvPr>
          <p:cNvSpPr txBox="1"/>
          <p:nvPr/>
        </p:nvSpPr>
        <p:spPr>
          <a:xfrm>
            <a:off x="1720775" y="900552"/>
            <a:ext cx="521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Move the robot towards point 0, then grab the object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4BBCCF9-603E-8039-ED22-0DEC7B13049A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4325941" y="1297298"/>
            <a:ext cx="0" cy="7161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C8D92E-7563-B3C9-27E7-EF85A11718C1}"/>
              </a:ext>
            </a:extLst>
          </p:cNvPr>
          <p:cNvCxnSpPr>
            <a:cxnSpLocks/>
          </p:cNvCxnSpPr>
          <p:nvPr/>
        </p:nvCxnSpPr>
        <p:spPr>
          <a:xfrm flipH="1">
            <a:off x="3395872" y="3561400"/>
            <a:ext cx="388883" cy="2942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08CB53-C3CB-A13F-4D92-01C16321D184}"/>
              </a:ext>
            </a:extLst>
          </p:cNvPr>
          <p:cNvCxnSpPr>
            <a:cxnSpLocks/>
          </p:cNvCxnSpPr>
          <p:nvPr/>
        </p:nvCxnSpPr>
        <p:spPr>
          <a:xfrm>
            <a:off x="4898851" y="3561400"/>
            <a:ext cx="472966" cy="2942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1DA9482-42A0-CD89-4D7F-8D961687E1B5}"/>
              </a:ext>
            </a:extLst>
          </p:cNvPr>
          <p:cNvCxnSpPr>
            <a:cxnSpLocks/>
          </p:cNvCxnSpPr>
          <p:nvPr/>
        </p:nvCxnSpPr>
        <p:spPr>
          <a:xfrm>
            <a:off x="2712700" y="3992326"/>
            <a:ext cx="0" cy="3258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7A0860-A59E-64ED-015D-6519FCEA4DE5}"/>
              </a:ext>
            </a:extLst>
          </p:cNvPr>
          <p:cNvCxnSpPr>
            <a:cxnSpLocks/>
          </p:cNvCxnSpPr>
          <p:nvPr/>
        </p:nvCxnSpPr>
        <p:spPr>
          <a:xfrm flipH="1">
            <a:off x="5605923" y="3992325"/>
            <a:ext cx="178509" cy="3258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2239F3-BABA-2BB5-73F9-74AB391D6B9D}"/>
              </a:ext>
            </a:extLst>
          </p:cNvPr>
          <p:cNvCxnSpPr>
            <a:cxnSpLocks/>
          </p:cNvCxnSpPr>
          <p:nvPr/>
        </p:nvCxnSpPr>
        <p:spPr>
          <a:xfrm>
            <a:off x="6548976" y="3992325"/>
            <a:ext cx="220717" cy="3258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F1B8BFD-D003-6317-69FB-87C1F45B281B}"/>
              </a:ext>
            </a:extLst>
          </p:cNvPr>
          <p:cNvSpPr txBox="1"/>
          <p:nvPr/>
        </p:nvSpPr>
        <p:spPr>
          <a:xfrm>
            <a:off x="6941357" y="4639666"/>
            <a:ext cx="46035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Grab [</a:t>
            </a:r>
            <a:r>
              <a:rPr lang="en-GB" i="1" dirty="0"/>
              <a:t>verb</a:t>
            </a:r>
            <a:r>
              <a:rPr lang="en-GB" dirty="0"/>
              <a:t>]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then [</a:t>
            </a:r>
            <a:r>
              <a:rPr lang="en-GB" i="1" dirty="0"/>
              <a:t>adverb</a:t>
            </a:r>
            <a:r>
              <a:rPr lang="en-GB" dirty="0"/>
              <a:t>]      object [</a:t>
            </a:r>
            <a:r>
              <a:rPr lang="en-GB" i="1" dirty="0"/>
              <a:t>noun</a:t>
            </a:r>
            <a:r>
              <a:rPr lang="en-GB" dirty="0"/>
              <a:t>]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                                  the [</a:t>
            </a:r>
            <a:r>
              <a:rPr lang="en-GB" i="1" dirty="0"/>
              <a:t>determinant</a:t>
            </a:r>
            <a:r>
              <a:rPr lang="en-GB" dirty="0"/>
              <a:t>]           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9D02F61-131D-76F9-BB5A-715DD8C3003B}"/>
              </a:ext>
            </a:extLst>
          </p:cNvPr>
          <p:cNvCxnSpPr>
            <a:cxnSpLocks/>
          </p:cNvCxnSpPr>
          <p:nvPr/>
        </p:nvCxnSpPr>
        <p:spPr>
          <a:xfrm flipH="1">
            <a:off x="8641244" y="4994944"/>
            <a:ext cx="388883" cy="2942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7FD3CE4-C150-628B-E9F9-6D554D0AFA36}"/>
              </a:ext>
            </a:extLst>
          </p:cNvPr>
          <p:cNvCxnSpPr>
            <a:cxnSpLocks/>
          </p:cNvCxnSpPr>
          <p:nvPr/>
        </p:nvCxnSpPr>
        <p:spPr>
          <a:xfrm>
            <a:off x="9585028" y="4994944"/>
            <a:ext cx="430927" cy="3016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B9AE929-9C4F-F343-AFEA-4D802D0B3D73}"/>
              </a:ext>
            </a:extLst>
          </p:cNvPr>
          <p:cNvCxnSpPr>
            <a:cxnSpLocks/>
          </p:cNvCxnSpPr>
          <p:nvPr/>
        </p:nvCxnSpPr>
        <p:spPr>
          <a:xfrm>
            <a:off x="10000188" y="5564230"/>
            <a:ext cx="0" cy="3258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4B8D9A3-1135-2940-BF53-2038B360347A}"/>
              </a:ext>
            </a:extLst>
          </p:cNvPr>
          <p:cNvCxnSpPr>
            <a:cxnSpLocks/>
          </p:cNvCxnSpPr>
          <p:nvPr/>
        </p:nvCxnSpPr>
        <p:spPr>
          <a:xfrm>
            <a:off x="9182291" y="3406033"/>
            <a:ext cx="0" cy="11725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DFD8341-A196-B24B-87C9-411DCFD9C18F}"/>
              </a:ext>
            </a:extLst>
          </p:cNvPr>
          <p:cNvCxnSpPr>
            <a:cxnSpLocks/>
          </p:cNvCxnSpPr>
          <p:nvPr/>
        </p:nvCxnSpPr>
        <p:spPr>
          <a:xfrm>
            <a:off x="4909361" y="3417398"/>
            <a:ext cx="427293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EB48DDA-F531-401E-4294-E9812253864E}"/>
              </a:ext>
            </a:extLst>
          </p:cNvPr>
          <p:cNvSpPr txBox="1"/>
          <p:nvPr/>
        </p:nvSpPr>
        <p:spPr>
          <a:xfrm>
            <a:off x="6684405" y="3067951"/>
            <a:ext cx="191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Relation: parataxis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AF319F-7994-85D3-0CA9-9E94C5C23848}"/>
              </a:ext>
            </a:extLst>
          </p:cNvPr>
          <p:cNvSpPr txBox="1"/>
          <p:nvPr/>
        </p:nvSpPr>
        <p:spPr>
          <a:xfrm>
            <a:off x="1863832" y="2013491"/>
            <a:ext cx="49242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NLP pipeline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2E9229A-E909-F772-3B84-FE050E3CB6DD}"/>
              </a:ext>
            </a:extLst>
          </p:cNvPr>
          <p:cNvCxnSpPr>
            <a:cxnSpLocks/>
          </p:cNvCxnSpPr>
          <p:nvPr/>
        </p:nvCxnSpPr>
        <p:spPr>
          <a:xfrm flipH="1">
            <a:off x="4320783" y="2382823"/>
            <a:ext cx="5158" cy="7896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4036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A03CD4E0-4FBA-56F5-8557-209E9041C5E6}"/>
              </a:ext>
            </a:extLst>
          </p:cNvPr>
          <p:cNvSpPr txBox="1"/>
          <p:nvPr/>
        </p:nvSpPr>
        <p:spPr>
          <a:xfrm>
            <a:off x="4052169" y="2274510"/>
            <a:ext cx="2265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Relation: </a:t>
            </a:r>
            <a:r>
              <a:rPr lang="en-GB" sz="1400" dirty="0" err="1"/>
              <a:t>xcomp</a:t>
            </a:r>
            <a:endParaRPr lang="en-GB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094972-6017-0FCC-C2F9-955F99E6107C}"/>
              </a:ext>
            </a:extLst>
          </p:cNvPr>
          <p:cNvSpPr txBox="1"/>
          <p:nvPr/>
        </p:nvSpPr>
        <p:spPr>
          <a:xfrm>
            <a:off x="687794" y="2375853"/>
            <a:ext cx="98037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           Let [verb]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             go [verb]                               object [noun]</a:t>
            </a:r>
          </a:p>
          <a:p>
            <a:pPr algn="ctr"/>
            <a:r>
              <a:rPr lang="en-GB" dirty="0"/>
              <a:t>	</a:t>
            </a:r>
          </a:p>
          <a:p>
            <a:pPr algn="ctr"/>
            <a:r>
              <a:rPr lang="en-GB" dirty="0"/>
              <a:t>                                                        of [preposition]       the [determinant]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BAF3B3-D405-7534-3482-B19C8AF99A40}"/>
              </a:ext>
            </a:extLst>
          </p:cNvPr>
          <p:cNvSpPr txBox="1"/>
          <p:nvPr/>
        </p:nvSpPr>
        <p:spPr>
          <a:xfrm>
            <a:off x="4834359" y="1516284"/>
            <a:ext cx="252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Let go of the object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E4FD72-EF66-3EF8-6B91-87F580C9A1B3}"/>
              </a:ext>
            </a:extLst>
          </p:cNvPr>
          <p:cNvCxnSpPr>
            <a:cxnSpLocks/>
          </p:cNvCxnSpPr>
          <p:nvPr/>
        </p:nvCxnSpPr>
        <p:spPr>
          <a:xfrm>
            <a:off x="5834221" y="1894446"/>
            <a:ext cx="1" cy="4814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43DE03-9C20-8D84-6012-895B8D68F277}"/>
              </a:ext>
            </a:extLst>
          </p:cNvPr>
          <p:cNvCxnSpPr>
            <a:cxnSpLocks/>
          </p:cNvCxnSpPr>
          <p:nvPr/>
        </p:nvCxnSpPr>
        <p:spPr>
          <a:xfrm flipH="1">
            <a:off x="4345305" y="2575560"/>
            <a:ext cx="93535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AAECD5-B4FD-844F-6CA2-FA7A75DA75F4}"/>
              </a:ext>
            </a:extLst>
          </p:cNvPr>
          <p:cNvCxnSpPr>
            <a:cxnSpLocks/>
          </p:cNvCxnSpPr>
          <p:nvPr/>
        </p:nvCxnSpPr>
        <p:spPr>
          <a:xfrm>
            <a:off x="4351020" y="2575560"/>
            <a:ext cx="0" cy="411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A21F192-A946-36C4-74A5-40B8D688D47D}"/>
              </a:ext>
            </a:extLst>
          </p:cNvPr>
          <p:cNvCxnSpPr>
            <a:cxnSpLocks/>
          </p:cNvCxnSpPr>
          <p:nvPr/>
        </p:nvCxnSpPr>
        <p:spPr>
          <a:xfrm>
            <a:off x="6393180" y="2582287"/>
            <a:ext cx="510540" cy="4047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19C886E-4B91-6240-E925-3F266973561A}"/>
              </a:ext>
            </a:extLst>
          </p:cNvPr>
          <p:cNvCxnSpPr/>
          <p:nvPr/>
        </p:nvCxnSpPr>
        <p:spPr>
          <a:xfrm flipH="1">
            <a:off x="6466840" y="3225800"/>
            <a:ext cx="193040" cy="3149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D828076-D863-8B18-D6E9-07BFB194DF50}"/>
              </a:ext>
            </a:extLst>
          </p:cNvPr>
          <p:cNvCxnSpPr/>
          <p:nvPr/>
        </p:nvCxnSpPr>
        <p:spPr>
          <a:xfrm>
            <a:off x="7620000" y="3225800"/>
            <a:ext cx="238760" cy="3149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6098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C44B6EE-68FA-0FE8-9B30-858B821C604E}"/>
              </a:ext>
            </a:extLst>
          </p:cNvPr>
          <p:cNvSpPr/>
          <p:nvPr/>
        </p:nvSpPr>
        <p:spPr>
          <a:xfrm>
            <a:off x="803219" y="687887"/>
            <a:ext cx="4089608" cy="3657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A1C4E2-B24C-0524-35C2-1D3680DB3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5724" y="687887"/>
            <a:ext cx="3872017" cy="783771"/>
          </a:xfrm>
        </p:spPr>
        <p:txBody>
          <a:bodyPr/>
          <a:lstStyle/>
          <a:p>
            <a:r>
              <a:rPr lang="en-GB" b="1" dirty="0"/>
              <a:t>“</a:t>
            </a:r>
            <a:r>
              <a:rPr lang="en-GB" dirty="0"/>
              <a:t>Robot </a:t>
            </a:r>
            <a:r>
              <a:rPr lang="en-GB" b="1" u="sng" dirty="0"/>
              <a:t>proceed</a:t>
            </a:r>
            <a:r>
              <a:rPr lang="en-GB" dirty="0"/>
              <a:t> to point 0</a:t>
            </a:r>
            <a:r>
              <a:rPr lang="en-GB" b="1" dirty="0"/>
              <a:t>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ABDB0B-CB97-3896-3F68-3637D68078F3}"/>
              </a:ext>
            </a:extLst>
          </p:cNvPr>
          <p:cNvSpPr txBox="1"/>
          <p:nvPr/>
        </p:nvSpPr>
        <p:spPr>
          <a:xfrm>
            <a:off x="1490979" y="1562397"/>
            <a:ext cx="307086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move 	</a:t>
            </a:r>
            <a:r>
              <a:rPr lang="en-GB" sz="1400" dirty="0"/>
              <a:t>- Similarity score: 0.59</a:t>
            </a:r>
          </a:p>
          <a:p>
            <a:r>
              <a:rPr lang="en-GB" dirty="0"/>
              <a:t>run</a:t>
            </a:r>
            <a:r>
              <a:rPr lang="en-GB" sz="1400" dirty="0"/>
              <a:t>	- Similarity score: 0.44</a:t>
            </a:r>
          </a:p>
          <a:p>
            <a:r>
              <a:rPr lang="en-GB" dirty="0"/>
              <a:t>go	</a:t>
            </a:r>
            <a:r>
              <a:rPr lang="en-GB" sz="1400" dirty="0"/>
              <a:t>- Similarity score: 0.43</a:t>
            </a:r>
          </a:p>
          <a:p>
            <a:r>
              <a:rPr lang="en-GB" dirty="0"/>
              <a:t>steer	</a:t>
            </a:r>
            <a:r>
              <a:rPr lang="en-GB" sz="1400" dirty="0"/>
              <a:t>- Similarity score: 0.43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8C63A9-F0F2-9FF3-C4E2-D87797E0070C}"/>
              </a:ext>
            </a:extLst>
          </p:cNvPr>
          <p:cNvSpPr txBox="1"/>
          <p:nvPr/>
        </p:nvSpPr>
        <p:spPr>
          <a:xfrm>
            <a:off x="803219" y="4279940"/>
            <a:ext cx="321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database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D14AF2D-BE1F-6954-E16D-7B8D8A2DE53B}"/>
              </a:ext>
            </a:extLst>
          </p:cNvPr>
          <p:cNvSpPr txBox="1"/>
          <p:nvPr/>
        </p:nvSpPr>
        <p:spPr>
          <a:xfrm>
            <a:off x="1490979" y="975533"/>
            <a:ext cx="2278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Verbs for</a:t>
            </a:r>
          </a:p>
          <a:p>
            <a:r>
              <a:rPr lang="en-GB" sz="1600" dirty="0"/>
              <a:t>action ‘move’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021F1B-4EE8-9D34-BE39-25A7536399F6}"/>
              </a:ext>
            </a:extLst>
          </p:cNvPr>
          <p:cNvSpPr txBox="1"/>
          <p:nvPr/>
        </p:nvSpPr>
        <p:spPr>
          <a:xfrm>
            <a:off x="6829004" y="1625600"/>
            <a:ext cx="387201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With the verb ‘proceed’ did you mean ‘move?</a:t>
            </a:r>
          </a:p>
          <a:p>
            <a:endParaRPr lang="en-GB" sz="2400" dirty="0"/>
          </a:p>
          <a:p>
            <a:r>
              <a:rPr lang="en-GB" dirty="0"/>
              <a:t>With the verb ‘proceed’ did you mean ‘run?</a:t>
            </a:r>
          </a:p>
          <a:p>
            <a:endParaRPr lang="en-GB" sz="2400" dirty="0"/>
          </a:p>
          <a:p>
            <a:r>
              <a:rPr lang="en-GB" dirty="0"/>
              <a:t>With the verb ‘proceed’ did you mean ‘go?</a:t>
            </a:r>
          </a:p>
          <a:p>
            <a:endParaRPr lang="en-GB" sz="2400" dirty="0"/>
          </a:p>
          <a:p>
            <a:r>
              <a:rPr lang="en-GB" dirty="0"/>
              <a:t>With the verb ‘proceed’ did you mean ‘steer?</a:t>
            </a:r>
          </a:p>
          <a:p>
            <a:endParaRPr lang="en-GB" sz="2400" dirty="0"/>
          </a:p>
          <a:p>
            <a:r>
              <a:rPr lang="en-GB" dirty="0"/>
              <a:t>Could not interpret the verb ‘proceed’</a:t>
            </a:r>
          </a:p>
          <a:p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36CCD1-38DC-8F17-8304-F16845A6BEDF}"/>
              </a:ext>
            </a:extLst>
          </p:cNvPr>
          <p:cNvSpPr txBox="1"/>
          <p:nvPr/>
        </p:nvSpPr>
        <p:spPr>
          <a:xfrm>
            <a:off x="6315973" y="1625600"/>
            <a:ext cx="51303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(1)</a:t>
            </a:r>
          </a:p>
          <a:p>
            <a:endParaRPr lang="en-GB" sz="2400" b="1" dirty="0"/>
          </a:p>
          <a:p>
            <a:endParaRPr lang="en-GB" b="1" dirty="0"/>
          </a:p>
          <a:p>
            <a:r>
              <a:rPr lang="en-GB" b="1" dirty="0"/>
              <a:t>(2)</a:t>
            </a:r>
          </a:p>
          <a:p>
            <a:endParaRPr lang="en-GB" b="1" dirty="0"/>
          </a:p>
          <a:p>
            <a:endParaRPr lang="en-GB" sz="2400" b="1" dirty="0"/>
          </a:p>
          <a:p>
            <a:r>
              <a:rPr lang="en-GB" b="1" dirty="0"/>
              <a:t>(3)</a:t>
            </a:r>
          </a:p>
          <a:p>
            <a:endParaRPr lang="en-GB" b="1" dirty="0"/>
          </a:p>
          <a:p>
            <a:endParaRPr lang="en-GB" sz="2400" b="1" dirty="0"/>
          </a:p>
          <a:p>
            <a:r>
              <a:rPr lang="en-GB" b="1" dirty="0"/>
              <a:t>(4)</a:t>
            </a:r>
          </a:p>
          <a:p>
            <a:endParaRPr lang="en-GB" b="1" dirty="0"/>
          </a:p>
          <a:p>
            <a:endParaRPr lang="en-GB" sz="2400" b="1" dirty="0"/>
          </a:p>
          <a:p>
            <a:r>
              <a:rPr lang="en-GB" b="1" dirty="0"/>
              <a:t>(5)</a:t>
            </a:r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0E2578-6C36-7AE2-E3F3-F618C611F170}"/>
              </a:ext>
            </a:extLst>
          </p:cNvPr>
          <p:cNvSpPr txBox="1"/>
          <p:nvPr/>
        </p:nvSpPr>
        <p:spPr>
          <a:xfrm>
            <a:off x="5909522" y="687887"/>
            <a:ext cx="169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(input)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67EABE-4ED1-5776-8B1A-74735C83343D}"/>
              </a:ext>
            </a:extLst>
          </p:cNvPr>
          <p:cNvCxnSpPr/>
          <p:nvPr/>
        </p:nvCxnSpPr>
        <p:spPr>
          <a:xfrm>
            <a:off x="4165600" y="1788160"/>
            <a:ext cx="21503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9E60D2-7042-CD97-DB13-3030B3253429}"/>
              </a:ext>
            </a:extLst>
          </p:cNvPr>
          <p:cNvCxnSpPr>
            <a:cxnSpLocks/>
          </p:cNvCxnSpPr>
          <p:nvPr/>
        </p:nvCxnSpPr>
        <p:spPr>
          <a:xfrm>
            <a:off x="4165600" y="2013924"/>
            <a:ext cx="2150373" cy="721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F528B2-F533-3022-65D1-037E8D3C06EF}"/>
              </a:ext>
            </a:extLst>
          </p:cNvPr>
          <p:cNvCxnSpPr>
            <a:cxnSpLocks/>
          </p:cNvCxnSpPr>
          <p:nvPr/>
        </p:nvCxnSpPr>
        <p:spPr>
          <a:xfrm>
            <a:off x="4165600" y="2250440"/>
            <a:ext cx="2150373" cy="1416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DBC3F8-EABC-1B5B-CF13-FA9953710FCD}"/>
              </a:ext>
            </a:extLst>
          </p:cNvPr>
          <p:cNvCxnSpPr>
            <a:cxnSpLocks/>
          </p:cNvCxnSpPr>
          <p:nvPr/>
        </p:nvCxnSpPr>
        <p:spPr>
          <a:xfrm>
            <a:off x="4165600" y="2528544"/>
            <a:ext cx="2150373" cy="20427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5515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660EB-B68F-FB9F-A472-3E719FBC9522}"/>
              </a:ext>
            </a:extLst>
          </p:cNvPr>
          <p:cNvSpPr txBox="1"/>
          <p:nvPr/>
        </p:nvSpPr>
        <p:spPr>
          <a:xfrm>
            <a:off x="3490833" y="878094"/>
            <a:ext cx="521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Move the robot towards point 0, then grab the object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7B863-0DB2-5683-ACD4-F7F5023A9ABF}"/>
              </a:ext>
            </a:extLst>
          </p:cNvPr>
          <p:cNvSpPr txBox="1"/>
          <p:nvPr/>
        </p:nvSpPr>
        <p:spPr>
          <a:xfrm>
            <a:off x="3699508" y="1717040"/>
            <a:ext cx="47929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NLP pipeline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37215F-C544-A72A-0ACF-CEDFCB6F1604}"/>
              </a:ext>
            </a:extLst>
          </p:cNvPr>
          <p:cNvSpPr txBox="1"/>
          <p:nvPr/>
        </p:nvSpPr>
        <p:spPr>
          <a:xfrm>
            <a:off x="3699508" y="2558534"/>
            <a:ext cx="47929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Parser pipeline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45B8977-CCC6-BF2A-6B1A-05EA46BA6215}"/>
              </a:ext>
            </a:extLst>
          </p:cNvPr>
          <p:cNvCxnSpPr>
            <a:stCxn id="5" idx="2"/>
            <a:endCxn id="19" idx="0"/>
          </p:cNvCxnSpPr>
          <p:nvPr/>
        </p:nvCxnSpPr>
        <p:spPr>
          <a:xfrm flipH="1">
            <a:off x="6095999" y="1247426"/>
            <a:ext cx="1" cy="469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C82EDC8-DDBB-032A-469B-4C7335EA086D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>
            <a:off x="6095999" y="2086372"/>
            <a:ext cx="0" cy="472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0449B19-74AE-6337-FAD1-056ED95FCCA9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6095999" y="2927866"/>
            <a:ext cx="0" cy="501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4AA9155-81D7-93CD-4E9F-8CB10AA14F43}"/>
              </a:ext>
            </a:extLst>
          </p:cNvPr>
          <p:cNvSpPr txBox="1"/>
          <p:nvPr/>
        </p:nvSpPr>
        <p:spPr>
          <a:xfrm>
            <a:off x="2672714" y="3429000"/>
            <a:ext cx="684657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800" b="1" dirty="0"/>
          </a:p>
          <a:p>
            <a:pPr algn="ctr"/>
            <a:r>
              <a:rPr lang="en-GB" i="1" dirty="0"/>
              <a:t>Actions</a:t>
            </a:r>
          </a:p>
          <a:p>
            <a:pPr algn="ctr"/>
            <a:endParaRPr lang="en-GB" i="1" u="sng" dirty="0"/>
          </a:p>
          <a:p>
            <a:pPr algn="ctr"/>
            <a:r>
              <a:rPr lang="en-GB" dirty="0"/>
              <a:t>(</a:t>
            </a:r>
            <a:r>
              <a:rPr lang="en-GB" b="1" dirty="0"/>
              <a:t>action:</a:t>
            </a:r>
            <a:r>
              <a:rPr lang="en-GB" dirty="0"/>
              <a:t> MOVE, 	</a:t>
            </a:r>
            <a:r>
              <a:rPr lang="en-GB" b="1" dirty="0"/>
              <a:t>Subject:</a:t>
            </a:r>
            <a:r>
              <a:rPr lang="en-GB" dirty="0"/>
              <a:t> robot, 	</a:t>
            </a:r>
            <a:r>
              <a:rPr lang="en-GB" b="1" dirty="0"/>
              <a:t>destination:</a:t>
            </a:r>
            <a:r>
              <a:rPr lang="en-GB" dirty="0"/>
              <a:t> point 0)</a:t>
            </a:r>
          </a:p>
          <a:p>
            <a:pPr algn="ctr"/>
            <a:endParaRPr lang="en-GB" sz="800" b="1" dirty="0"/>
          </a:p>
          <a:p>
            <a:pPr algn="ctr"/>
            <a:r>
              <a:rPr lang="en-GB" dirty="0"/>
              <a:t>(</a:t>
            </a:r>
            <a:r>
              <a:rPr lang="en-GB" b="1" dirty="0"/>
              <a:t>action:</a:t>
            </a:r>
            <a:r>
              <a:rPr lang="en-GB" dirty="0"/>
              <a:t> GRAB, 	</a:t>
            </a:r>
            <a:r>
              <a:rPr lang="en-GB" b="1" dirty="0"/>
              <a:t>Subject:</a:t>
            </a:r>
            <a:r>
              <a:rPr lang="en-GB" dirty="0"/>
              <a:t> object, 	</a:t>
            </a:r>
            <a:r>
              <a:rPr lang="en-GB" b="1" dirty="0"/>
              <a:t>destination:</a:t>
            </a:r>
            <a:r>
              <a:rPr lang="en-GB" dirty="0"/>
              <a:t> TCP)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46958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2C9D0F-756F-2AC5-B487-51D48D91E178}"/>
              </a:ext>
            </a:extLst>
          </p:cNvPr>
          <p:cNvSpPr txBox="1"/>
          <p:nvPr/>
        </p:nvSpPr>
        <p:spPr>
          <a:xfrm>
            <a:off x="1173983" y="3059668"/>
            <a:ext cx="7147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Grab the object at point 0, then move to point 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757640-C2A7-4AE6-0494-3BE8D84DA076}"/>
              </a:ext>
            </a:extLst>
          </p:cNvPr>
          <p:cNvCxnSpPr>
            <a:cxnSpLocks/>
          </p:cNvCxnSpPr>
          <p:nvPr/>
        </p:nvCxnSpPr>
        <p:spPr>
          <a:xfrm>
            <a:off x="1173983" y="3547428"/>
            <a:ext cx="4567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F98D94-50E1-986E-BCBE-D23925BEDE14}"/>
              </a:ext>
            </a:extLst>
          </p:cNvPr>
          <p:cNvCxnSpPr>
            <a:cxnSpLocks/>
          </p:cNvCxnSpPr>
          <p:nvPr/>
        </p:nvCxnSpPr>
        <p:spPr>
          <a:xfrm flipH="1">
            <a:off x="1562987" y="3547428"/>
            <a:ext cx="542261" cy="652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4DF6984-241C-B3C7-26C6-4C358E4B7C74}"/>
              </a:ext>
            </a:extLst>
          </p:cNvPr>
          <p:cNvSpPr txBox="1"/>
          <p:nvPr/>
        </p:nvSpPr>
        <p:spPr>
          <a:xfrm>
            <a:off x="875659" y="419868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Input sentence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30BD50-6548-5974-49FD-77DCCC551EC0}"/>
              </a:ext>
            </a:extLst>
          </p:cNvPr>
          <p:cNvCxnSpPr>
            <a:cxnSpLocks/>
          </p:cNvCxnSpPr>
          <p:nvPr/>
        </p:nvCxnSpPr>
        <p:spPr>
          <a:xfrm>
            <a:off x="1173983" y="2982267"/>
            <a:ext cx="251013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25EE4F-BBA0-3525-0380-B09C9A3DCA38}"/>
              </a:ext>
            </a:extLst>
          </p:cNvPr>
          <p:cNvCxnSpPr>
            <a:cxnSpLocks/>
          </p:cNvCxnSpPr>
          <p:nvPr/>
        </p:nvCxnSpPr>
        <p:spPr>
          <a:xfrm>
            <a:off x="3863591" y="2991226"/>
            <a:ext cx="188465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8C6B72C-DC51-4FE8-A8CA-5E5C9BDF4114}"/>
              </a:ext>
            </a:extLst>
          </p:cNvPr>
          <p:cNvSpPr txBox="1"/>
          <p:nvPr/>
        </p:nvSpPr>
        <p:spPr>
          <a:xfrm>
            <a:off x="3135752" y="1619759"/>
            <a:ext cx="1611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Instructions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960033-4339-414D-4CFB-62768E3A5885}"/>
              </a:ext>
            </a:extLst>
          </p:cNvPr>
          <p:cNvCxnSpPr>
            <a:cxnSpLocks/>
          </p:cNvCxnSpPr>
          <p:nvPr/>
        </p:nvCxnSpPr>
        <p:spPr>
          <a:xfrm flipV="1">
            <a:off x="2458260" y="1989092"/>
            <a:ext cx="917516" cy="100213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0DEDDD2-E345-2026-F71C-552345F7637B}"/>
              </a:ext>
            </a:extLst>
          </p:cNvPr>
          <p:cNvCxnSpPr>
            <a:cxnSpLocks/>
          </p:cNvCxnSpPr>
          <p:nvPr/>
        </p:nvCxnSpPr>
        <p:spPr>
          <a:xfrm flipH="1" flipV="1">
            <a:off x="3960567" y="1959633"/>
            <a:ext cx="749657" cy="102263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D1FF4BE-0B5D-6751-0261-01D3BEA9C818}"/>
              </a:ext>
            </a:extLst>
          </p:cNvPr>
          <p:cNvSpPr txBox="1"/>
          <p:nvPr/>
        </p:nvSpPr>
        <p:spPr>
          <a:xfrm>
            <a:off x="7604662" y="2281007"/>
            <a:ext cx="35630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Instruction 1</a:t>
            </a:r>
          </a:p>
          <a:p>
            <a:r>
              <a:rPr lang="en-GB" b="1" dirty="0"/>
              <a:t>Action: </a:t>
            </a:r>
            <a:r>
              <a:rPr lang="en-GB" dirty="0"/>
              <a:t>move to point 0</a:t>
            </a:r>
          </a:p>
          <a:p>
            <a:r>
              <a:rPr lang="en-GB" b="1" dirty="0"/>
              <a:t>Action: </a:t>
            </a:r>
            <a:r>
              <a:rPr lang="en-GB" dirty="0"/>
              <a:t>grab</a:t>
            </a:r>
          </a:p>
          <a:p>
            <a:endParaRPr lang="en-GB" b="1" dirty="0"/>
          </a:p>
          <a:p>
            <a:r>
              <a:rPr lang="en-GB" dirty="0"/>
              <a:t>Instruction 2</a:t>
            </a:r>
          </a:p>
          <a:p>
            <a:r>
              <a:rPr lang="en-GB" b="1" dirty="0"/>
              <a:t>Action: </a:t>
            </a:r>
            <a:r>
              <a:rPr lang="en-GB" dirty="0"/>
              <a:t>move to point 1</a:t>
            </a:r>
            <a:endParaRPr lang="en-GB" b="1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0BD550A-117B-1716-8443-62BB054BA799}"/>
              </a:ext>
            </a:extLst>
          </p:cNvPr>
          <p:cNvCxnSpPr>
            <a:cxnSpLocks/>
          </p:cNvCxnSpPr>
          <p:nvPr/>
        </p:nvCxnSpPr>
        <p:spPr>
          <a:xfrm>
            <a:off x="6046383" y="3158170"/>
            <a:ext cx="10136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3839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97E68F-11E0-E2CD-FC0B-7632D5023745}"/>
              </a:ext>
            </a:extLst>
          </p:cNvPr>
          <p:cNvSpPr txBox="1"/>
          <p:nvPr/>
        </p:nvSpPr>
        <p:spPr>
          <a:xfrm>
            <a:off x="637016" y="652755"/>
            <a:ext cx="4860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Task 1: Put the object on top of the other object:</a:t>
            </a:r>
          </a:p>
          <a:p>
            <a:r>
              <a:rPr lang="en-GB" i="1" dirty="0"/>
              <a:t> - Start in origin of frame 1.</a:t>
            </a:r>
          </a:p>
          <a:p>
            <a:r>
              <a:rPr lang="en-GB" dirty="0"/>
              <a:t> - Grab object at point 0.</a:t>
            </a:r>
          </a:p>
          <a:p>
            <a:r>
              <a:rPr lang="en-GB" dirty="0"/>
              <a:t> - Lift the arm to point 2.</a:t>
            </a:r>
          </a:p>
          <a:p>
            <a:r>
              <a:rPr lang="en-GB" dirty="0"/>
              <a:t> - Move the arm to point 1.</a:t>
            </a:r>
          </a:p>
          <a:p>
            <a:r>
              <a:rPr lang="en-GB" dirty="0"/>
              <a:t> - Let go of object.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0AB1D6-FDBD-1E95-FDED-6D8B24423DF4}"/>
              </a:ext>
            </a:extLst>
          </p:cNvPr>
          <p:cNvSpPr txBox="1"/>
          <p:nvPr/>
        </p:nvSpPr>
        <p:spPr>
          <a:xfrm>
            <a:off x="637017" y="3234716"/>
            <a:ext cx="52544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Task 2: Put pushed object on top of another object</a:t>
            </a:r>
          </a:p>
          <a:p>
            <a:r>
              <a:rPr lang="en-GB" i="1" dirty="0"/>
              <a:t> - Start in point 7.</a:t>
            </a:r>
          </a:p>
          <a:p>
            <a:r>
              <a:rPr lang="en-GB" i="1" dirty="0"/>
              <a:t> </a:t>
            </a:r>
            <a:r>
              <a:rPr lang="en-GB" dirty="0"/>
              <a:t>- Move robot to point 3.</a:t>
            </a:r>
          </a:p>
          <a:p>
            <a:r>
              <a:rPr lang="en-GB" dirty="0"/>
              <a:t> - Push the objects by moving to point 4.</a:t>
            </a:r>
          </a:p>
          <a:p>
            <a:r>
              <a:rPr lang="en-GB" dirty="0"/>
              <a:t> - Move out of the way, by going to point 5.</a:t>
            </a:r>
          </a:p>
          <a:p>
            <a:r>
              <a:rPr lang="en-GB" dirty="0"/>
              <a:t> - Grab object at position 6.</a:t>
            </a:r>
          </a:p>
          <a:p>
            <a:r>
              <a:rPr lang="en-GB" dirty="0"/>
              <a:t> - Lift object 10 centimetres up the z-axis.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67736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97E68F-11E0-E2CD-FC0B-7632D5023745}"/>
              </a:ext>
            </a:extLst>
          </p:cNvPr>
          <p:cNvSpPr txBox="1"/>
          <p:nvPr/>
        </p:nvSpPr>
        <p:spPr>
          <a:xfrm>
            <a:off x="388026" y="641987"/>
            <a:ext cx="515624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Task 3: Stack three objects on top of each other</a:t>
            </a:r>
          </a:p>
          <a:p>
            <a:r>
              <a:rPr lang="en-GB" b="1" i="1" dirty="0"/>
              <a:t> </a:t>
            </a:r>
            <a:r>
              <a:rPr lang="en-GB" i="1" dirty="0"/>
              <a:t>- Start in point 8.</a:t>
            </a:r>
          </a:p>
          <a:p>
            <a:r>
              <a:rPr lang="en-GB" i="1" dirty="0"/>
              <a:t> </a:t>
            </a:r>
            <a:r>
              <a:rPr lang="en-GB" dirty="0"/>
              <a:t>- Pickup object at point 9.</a:t>
            </a:r>
          </a:p>
          <a:p>
            <a:r>
              <a:rPr lang="en-GB" dirty="0"/>
              <a:t> - Go back to point 8.</a:t>
            </a:r>
          </a:p>
          <a:p>
            <a:r>
              <a:rPr lang="en-GB" dirty="0"/>
              <a:t> - Move to point 10.</a:t>
            </a:r>
          </a:p>
          <a:p>
            <a:r>
              <a:rPr lang="en-GB" dirty="0"/>
              <a:t> - Rotate wrist 3 90 degrees.</a:t>
            </a:r>
          </a:p>
          <a:p>
            <a:r>
              <a:rPr lang="en-GB" dirty="0"/>
              <a:t> - Let go of object.</a:t>
            </a:r>
          </a:p>
          <a:p>
            <a:r>
              <a:rPr lang="en-GB" dirty="0"/>
              <a:t> - Move 20 centimetres up the z-axis.</a:t>
            </a:r>
          </a:p>
          <a:p>
            <a:r>
              <a:rPr lang="en-GB" dirty="0"/>
              <a:t> - Move to point 8</a:t>
            </a:r>
          </a:p>
          <a:p>
            <a:r>
              <a:rPr lang="en-GB" dirty="0"/>
              <a:t> - Move to point 13</a:t>
            </a:r>
          </a:p>
          <a:p>
            <a:r>
              <a:rPr lang="en-GB" dirty="0"/>
              <a:t> - Then grab at point 11.</a:t>
            </a:r>
          </a:p>
          <a:p>
            <a:r>
              <a:rPr lang="en-GB" dirty="0"/>
              <a:t> - Move back to point 8.</a:t>
            </a:r>
          </a:p>
          <a:p>
            <a:r>
              <a:rPr lang="en-GB" dirty="0"/>
              <a:t> - Move to point 12.</a:t>
            </a:r>
          </a:p>
          <a:p>
            <a:r>
              <a:rPr lang="en-GB" dirty="0"/>
              <a:t> - Rotate wrist 3 45 degrees.</a:t>
            </a:r>
          </a:p>
          <a:p>
            <a:r>
              <a:rPr lang="en-GB" dirty="0"/>
              <a:t> - Put down object.</a:t>
            </a:r>
          </a:p>
          <a:p>
            <a:r>
              <a:rPr lang="en-GB" dirty="0"/>
              <a:t> - move 5 centimetres up the z-axis.</a:t>
            </a:r>
          </a:p>
          <a:p>
            <a:r>
              <a:rPr lang="en-GB" dirty="0"/>
              <a:t> - go back to point 8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31672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4A54C75-7A0E-4C35-6689-4BB8424BAC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0283572"/>
              </p:ext>
            </p:extLst>
          </p:nvPr>
        </p:nvGraphicFramePr>
        <p:xfrm>
          <a:off x="2027499" y="1331089"/>
          <a:ext cx="679241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44F70F8-58B7-3DD0-E3D1-151F95E1201E}"/>
              </a:ext>
            </a:extLst>
          </p:cNvPr>
          <p:cNvSpPr txBox="1"/>
          <p:nvPr/>
        </p:nvSpPr>
        <p:spPr>
          <a:xfrm>
            <a:off x="1301017" y="1609680"/>
            <a:ext cx="726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Actions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1D6F552-42FF-F23A-8D58-8E890598F48C}"/>
              </a:ext>
            </a:extLst>
          </p:cNvPr>
          <p:cNvCxnSpPr>
            <a:cxnSpLocks/>
          </p:cNvCxnSpPr>
          <p:nvPr/>
        </p:nvCxnSpPr>
        <p:spPr>
          <a:xfrm flipV="1">
            <a:off x="2027499" y="1609680"/>
            <a:ext cx="0" cy="33290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A5027E8-BAC5-4FF6-4C6A-EBAED23B3A0E}"/>
              </a:ext>
            </a:extLst>
          </p:cNvPr>
          <p:cNvSpPr txBox="1"/>
          <p:nvPr/>
        </p:nvSpPr>
        <p:spPr>
          <a:xfrm>
            <a:off x="3101340" y="23088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B8E0BF-B2F6-E86E-C421-35AD6A4DE190}"/>
              </a:ext>
            </a:extLst>
          </p:cNvPr>
          <p:cNvSpPr txBox="1"/>
          <p:nvPr/>
        </p:nvSpPr>
        <p:spPr>
          <a:xfrm>
            <a:off x="4844583" y="4240262"/>
            <a:ext cx="3979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9A7E08-3041-5658-C1A2-6FA508E44E24}"/>
              </a:ext>
            </a:extLst>
          </p:cNvPr>
          <p:cNvSpPr txBox="1"/>
          <p:nvPr/>
        </p:nvSpPr>
        <p:spPr>
          <a:xfrm>
            <a:off x="5888523" y="4583162"/>
            <a:ext cx="3979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E1667D-F149-4460-0E87-82179CBCEB4F}"/>
              </a:ext>
            </a:extLst>
          </p:cNvPr>
          <p:cNvSpPr txBox="1"/>
          <p:nvPr/>
        </p:nvSpPr>
        <p:spPr>
          <a:xfrm>
            <a:off x="6974083" y="4565109"/>
            <a:ext cx="579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DDBAAD-12AD-CE60-3403-9246AC34ECA9}"/>
              </a:ext>
            </a:extLst>
          </p:cNvPr>
          <p:cNvSpPr txBox="1"/>
          <p:nvPr/>
        </p:nvSpPr>
        <p:spPr>
          <a:xfrm>
            <a:off x="8035048" y="4560235"/>
            <a:ext cx="251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34068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4951412-FFE5-5FB3-DE02-6061BFD552EA}"/>
              </a:ext>
            </a:extLst>
          </p:cNvPr>
          <p:cNvSpPr/>
          <p:nvPr/>
        </p:nvSpPr>
        <p:spPr>
          <a:xfrm>
            <a:off x="1711249" y="3130852"/>
            <a:ext cx="4302493" cy="26854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18A826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F66C5164-AB4D-95BE-BAD2-AB20E935DA15}"/>
              </a:ext>
            </a:extLst>
          </p:cNvPr>
          <p:cNvSpPr txBox="1"/>
          <p:nvPr/>
        </p:nvSpPr>
        <p:spPr>
          <a:xfrm>
            <a:off x="4282553" y="3162548"/>
            <a:ext cx="1267255" cy="233503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en-GB" dirty="0">
              <a:solidFill>
                <a:srgbClr val="18A826"/>
              </a:solidFill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CB512332-8968-E7BD-58AF-0E2CCC5C4C95}"/>
              </a:ext>
            </a:extLst>
          </p:cNvPr>
          <p:cNvSpPr txBox="1"/>
          <p:nvPr/>
        </p:nvSpPr>
        <p:spPr>
          <a:xfrm>
            <a:off x="2683550" y="4168048"/>
            <a:ext cx="1372199" cy="145388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D6A3FE-D9D9-6DB9-2BFB-F628C7CAA226}"/>
              </a:ext>
            </a:extLst>
          </p:cNvPr>
          <p:cNvCxnSpPr>
            <a:cxnSpLocks/>
          </p:cNvCxnSpPr>
          <p:nvPr/>
        </p:nvCxnSpPr>
        <p:spPr>
          <a:xfrm>
            <a:off x="630455" y="3465094"/>
            <a:ext cx="116305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CDB6BE8-4912-0F58-C933-994417BA51DF}"/>
              </a:ext>
            </a:extLst>
          </p:cNvPr>
          <p:cNvCxnSpPr>
            <a:cxnSpLocks/>
          </p:cNvCxnSpPr>
          <p:nvPr/>
        </p:nvCxnSpPr>
        <p:spPr>
          <a:xfrm>
            <a:off x="630455" y="5292290"/>
            <a:ext cx="116305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C8B0538-720E-EA20-3C4B-6D931C773E6F}"/>
              </a:ext>
            </a:extLst>
          </p:cNvPr>
          <p:cNvCxnSpPr>
            <a:cxnSpLocks/>
          </p:cNvCxnSpPr>
          <p:nvPr/>
        </p:nvCxnSpPr>
        <p:spPr>
          <a:xfrm>
            <a:off x="1793857" y="3465910"/>
            <a:ext cx="4842572" cy="0"/>
          </a:xfrm>
          <a:prstGeom prst="line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6726B66-3910-EA18-E276-FDDACD697FD4}"/>
              </a:ext>
            </a:extLst>
          </p:cNvPr>
          <p:cNvCxnSpPr>
            <a:cxnSpLocks/>
          </p:cNvCxnSpPr>
          <p:nvPr/>
        </p:nvCxnSpPr>
        <p:spPr>
          <a:xfrm flipV="1">
            <a:off x="1923181" y="5291498"/>
            <a:ext cx="0" cy="7852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902B1D6-66E9-7887-7D52-E071EA3D6A26}"/>
              </a:ext>
            </a:extLst>
          </p:cNvPr>
          <p:cNvSpPr/>
          <p:nvPr/>
        </p:nvSpPr>
        <p:spPr>
          <a:xfrm>
            <a:off x="13199640" y="323298"/>
            <a:ext cx="2258075" cy="48528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D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81F0E05-4579-6447-64EF-955A7D32C4F0}"/>
              </a:ext>
            </a:extLst>
          </p:cNvPr>
          <p:cNvCxnSpPr>
            <a:cxnSpLocks/>
          </p:cNvCxnSpPr>
          <p:nvPr/>
        </p:nvCxnSpPr>
        <p:spPr>
          <a:xfrm>
            <a:off x="13379727" y="1149180"/>
            <a:ext cx="784178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B2A18E9-9CC7-8CED-4B65-8F87C6421077}"/>
              </a:ext>
            </a:extLst>
          </p:cNvPr>
          <p:cNvSpPr/>
          <p:nvPr/>
        </p:nvSpPr>
        <p:spPr>
          <a:xfrm>
            <a:off x="9669238" y="1890080"/>
            <a:ext cx="2258075" cy="3260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D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A2ECC7-EFFB-84B4-82E9-4317C3847855}"/>
              </a:ext>
            </a:extLst>
          </p:cNvPr>
          <p:cNvCxnSpPr>
            <a:cxnSpLocks/>
          </p:cNvCxnSpPr>
          <p:nvPr/>
        </p:nvCxnSpPr>
        <p:spPr>
          <a:xfrm flipV="1">
            <a:off x="10765189" y="4980726"/>
            <a:ext cx="0" cy="17230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34290AE-0154-39C0-AB93-741E9C9D4F29}"/>
              </a:ext>
            </a:extLst>
          </p:cNvPr>
          <p:cNvCxnSpPr>
            <a:cxnSpLocks/>
          </p:cNvCxnSpPr>
          <p:nvPr/>
        </p:nvCxnSpPr>
        <p:spPr>
          <a:xfrm flipV="1">
            <a:off x="10755296" y="6587454"/>
            <a:ext cx="0" cy="423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D26C21-427E-6CF7-6E1D-7CEE67433C88}"/>
              </a:ext>
            </a:extLst>
          </p:cNvPr>
          <p:cNvCxnSpPr>
            <a:cxnSpLocks/>
          </p:cNvCxnSpPr>
          <p:nvPr/>
        </p:nvCxnSpPr>
        <p:spPr>
          <a:xfrm flipV="1">
            <a:off x="14314246" y="6656034"/>
            <a:ext cx="0" cy="354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0">
            <a:extLst>
              <a:ext uri="{FF2B5EF4-FFF2-40B4-BE49-F238E27FC236}">
                <a16:creationId xmlns:a16="http://schemas.microsoft.com/office/drawing/2014/main" id="{32819ADA-B134-75B6-66B4-3C571C2FF7B5}"/>
              </a:ext>
            </a:extLst>
          </p:cNvPr>
          <p:cNvSpPr txBox="1"/>
          <p:nvPr/>
        </p:nvSpPr>
        <p:spPr>
          <a:xfrm>
            <a:off x="9778333" y="6251451"/>
            <a:ext cx="1953924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 dirty="0"/>
              <a:t>Input embedding</a:t>
            </a:r>
          </a:p>
        </p:txBody>
      </p:sp>
      <p:sp>
        <p:nvSpPr>
          <p:cNvPr id="20" name="TextBox 11">
            <a:extLst>
              <a:ext uri="{FF2B5EF4-FFF2-40B4-BE49-F238E27FC236}">
                <a16:creationId xmlns:a16="http://schemas.microsoft.com/office/drawing/2014/main" id="{74CA8640-6221-E8F9-A449-1303D6507A93}"/>
              </a:ext>
            </a:extLst>
          </p:cNvPr>
          <p:cNvSpPr txBox="1"/>
          <p:nvPr/>
        </p:nvSpPr>
        <p:spPr>
          <a:xfrm>
            <a:off x="13337284" y="6317480"/>
            <a:ext cx="1953924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 dirty="0"/>
              <a:t>Output embedding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C47E38-8F7C-D04A-FF4F-8482D6EC6717}"/>
              </a:ext>
            </a:extLst>
          </p:cNvPr>
          <p:cNvCxnSpPr>
            <a:cxnSpLocks/>
          </p:cNvCxnSpPr>
          <p:nvPr/>
        </p:nvCxnSpPr>
        <p:spPr>
          <a:xfrm flipV="1">
            <a:off x="10755296" y="5825309"/>
            <a:ext cx="0" cy="423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1D4359D-DDB2-445B-8387-1AC0F2BADD85}"/>
              </a:ext>
            </a:extLst>
          </p:cNvPr>
          <p:cNvCxnSpPr>
            <a:cxnSpLocks/>
          </p:cNvCxnSpPr>
          <p:nvPr/>
        </p:nvCxnSpPr>
        <p:spPr>
          <a:xfrm flipV="1">
            <a:off x="14314246" y="5836136"/>
            <a:ext cx="0" cy="4812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14">
            <a:extLst>
              <a:ext uri="{FF2B5EF4-FFF2-40B4-BE49-F238E27FC236}">
                <a16:creationId xmlns:a16="http://schemas.microsoft.com/office/drawing/2014/main" id="{B4C8525B-10D8-55CD-DF80-A20A15D2357D}"/>
              </a:ext>
            </a:extLst>
          </p:cNvPr>
          <p:cNvSpPr txBox="1"/>
          <p:nvPr/>
        </p:nvSpPr>
        <p:spPr>
          <a:xfrm>
            <a:off x="9778333" y="5484124"/>
            <a:ext cx="1953924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 dirty="0"/>
              <a:t>Positional encoding</a:t>
            </a:r>
          </a:p>
        </p:txBody>
      </p:sp>
      <p:sp>
        <p:nvSpPr>
          <p:cNvPr id="24" name="TextBox 15">
            <a:extLst>
              <a:ext uri="{FF2B5EF4-FFF2-40B4-BE49-F238E27FC236}">
                <a16:creationId xmlns:a16="http://schemas.microsoft.com/office/drawing/2014/main" id="{99CB3A3C-E56A-B05D-8AAC-1F81EA19AB36}"/>
              </a:ext>
            </a:extLst>
          </p:cNvPr>
          <p:cNvSpPr txBox="1"/>
          <p:nvPr/>
        </p:nvSpPr>
        <p:spPr>
          <a:xfrm>
            <a:off x="13337284" y="5497582"/>
            <a:ext cx="1953924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 dirty="0"/>
              <a:t>Positional encoding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3601E70-F823-F920-0AF3-D175A8A8F1C3}"/>
              </a:ext>
            </a:extLst>
          </p:cNvPr>
          <p:cNvCxnSpPr>
            <a:cxnSpLocks/>
          </p:cNvCxnSpPr>
          <p:nvPr/>
        </p:nvCxnSpPr>
        <p:spPr>
          <a:xfrm flipV="1">
            <a:off x="10761947" y="5153034"/>
            <a:ext cx="0" cy="3310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19">
            <a:extLst>
              <a:ext uri="{FF2B5EF4-FFF2-40B4-BE49-F238E27FC236}">
                <a16:creationId xmlns:a16="http://schemas.microsoft.com/office/drawing/2014/main" id="{6728E0E1-A271-5C28-4232-CFE07EA6CD8C}"/>
              </a:ext>
            </a:extLst>
          </p:cNvPr>
          <p:cNvSpPr txBox="1"/>
          <p:nvPr/>
        </p:nvSpPr>
        <p:spPr>
          <a:xfrm>
            <a:off x="10088307" y="4457506"/>
            <a:ext cx="1333976" cy="523220"/>
          </a:xfrm>
          <a:prstGeom prst="rect">
            <a:avLst/>
          </a:prstGeom>
          <a:solidFill>
            <a:srgbClr val="DFC9E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/>
              <a:t>Multi-headed Attention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DF6F03A-7912-E4D9-7DA6-5E19A291FA9B}"/>
              </a:ext>
            </a:extLst>
          </p:cNvPr>
          <p:cNvSpPr/>
          <p:nvPr/>
        </p:nvSpPr>
        <p:spPr>
          <a:xfrm>
            <a:off x="10588723" y="3985250"/>
            <a:ext cx="335280" cy="335280"/>
          </a:xfrm>
          <a:prstGeom prst="ellipse">
            <a:avLst/>
          </a:prstGeom>
          <a:solidFill>
            <a:srgbClr val="DFDDD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D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solidFill>
                <a:schemeClr val="bg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4F90151-02D2-285F-1F15-EEE97EB1240C}"/>
              </a:ext>
            </a:extLst>
          </p:cNvPr>
          <p:cNvCxnSpPr>
            <a:cxnSpLocks/>
          </p:cNvCxnSpPr>
          <p:nvPr/>
        </p:nvCxnSpPr>
        <p:spPr>
          <a:xfrm>
            <a:off x="10680617" y="4151224"/>
            <a:ext cx="15478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6BDAF59-AF1B-76C8-45CC-8337BED08374}"/>
              </a:ext>
            </a:extLst>
          </p:cNvPr>
          <p:cNvCxnSpPr>
            <a:cxnSpLocks/>
          </p:cNvCxnSpPr>
          <p:nvPr/>
        </p:nvCxnSpPr>
        <p:spPr>
          <a:xfrm>
            <a:off x="10760056" y="4073118"/>
            <a:ext cx="0" cy="1547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9B64582-16FA-FD29-2C46-D2339D7BE98E}"/>
              </a:ext>
            </a:extLst>
          </p:cNvPr>
          <p:cNvCxnSpPr>
            <a:cxnSpLocks/>
          </p:cNvCxnSpPr>
          <p:nvPr/>
        </p:nvCxnSpPr>
        <p:spPr>
          <a:xfrm>
            <a:off x="9800414" y="5086965"/>
            <a:ext cx="95488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B31AB4A-462C-DFFA-88BE-A82FA3906150}"/>
              </a:ext>
            </a:extLst>
          </p:cNvPr>
          <p:cNvCxnSpPr>
            <a:cxnSpLocks/>
          </p:cNvCxnSpPr>
          <p:nvPr/>
        </p:nvCxnSpPr>
        <p:spPr>
          <a:xfrm flipV="1">
            <a:off x="9809138" y="4145746"/>
            <a:ext cx="2381" cy="9412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0DAF661-41C9-3308-F75F-BB60D40A36BF}"/>
              </a:ext>
            </a:extLst>
          </p:cNvPr>
          <p:cNvCxnSpPr>
            <a:endCxn id="27" idx="2"/>
          </p:cNvCxnSpPr>
          <p:nvPr/>
        </p:nvCxnSpPr>
        <p:spPr>
          <a:xfrm>
            <a:off x="9804375" y="4150508"/>
            <a:ext cx="784348" cy="2382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7A142E4-F511-B6F7-E99E-B51ED4A9A39E}"/>
              </a:ext>
            </a:extLst>
          </p:cNvPr>
          <p:cNvCxnSpPr>
            <a:cxnSpLocks/>
            <a:stCxn id="26" idx="0"/>
            <a:endCxn id="27" idx="4"/>
          </p:cNvCxnSpPr>
          <p:nvPr/>
        </p:nvCxnSpPr>
        <p:spPr>
          <a:xfrm flipV="1">
            <a:off x="10755295" y="4320530"/>
            <a:ext cx="1068" cy="136976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2CCF73E-6829-3755-E619-9796264FF615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10756363" y="3852372"/>
            <a:ext cx="821" cy="13287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74">
            <a:extLst>
              <a:ext uri="{FF2B5EF4-FFF2-40B4-BE49-F238E27FC236}">
                <a16:creationId xmlns:a16="http://schemas.microsoft.com/office/drawing/2014/main" id="{44A90939-B90B-8B9F-DCDF-3DC4B30DCCBA}"/>
              </a:ext>
            </a:extLst>
          </p:cNvPr>
          <p:cNvSpPr txBox="1"/>
          <p:nvPr/>
        </p:nvSpPr>
        <p:spPr>
          <a:xfrm>
            <a:off x="10094959" y="3079938"/>
            <a:ext cx="1333976" cy="307777"/>
          </a:xfrm>
          <a:prstGeom prst="rect">
            <a:avLst/>
          </a:prstGeom>
          <a:solidFill>
            <a:srgbClr val="F8CEB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/>
              <a:t>Feed forward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5B7E8EB-FE80-C203-35C9-79A5F9053F28}"/>
              </a:ext>
            </a:extLst>
          </p:cNvPr>
          <p:cNvCxnSpPr>
            <a:cxnSpLocks/>
          </p:cNvCxnSpPr>
          <p:nvPr/>
        </p:nvCxnSpPr>
        <p:spPr>
          <a:xfrm flipV="1">
            <a:off x="10766820" y="3382494"/>
            <a:ext cx="0" cy="157307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CC4631A-9C39-7C5B-268E-A33AD2F3E815}"/>
              </a:ext>
            </a:extLst>
          </p:cNvPr>
          <p:cNvCxnSpPr>
            <a:cxnSpLocks/>
          </p:cNvCxnSpPr>
          <p:nvPr/>
        </p:nvCxnSpPr>
        <p:spPr>
          <a:xfrm>
            <a:off x="9809138" y="3454663"/>
            <a:ext cx="955683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17A3F74-E0A8-DB34-E133-A811939D58C3}"/>
              </a:ext>
            </a:extLst>
          </p:cNvPr>
          <p:cNvCxnSpPr>
            <a:cxnSpLocks/>
          </p:cNvCxnSpPr>
          <p:nvPr/>
        </p:nvCxnSpPr>
        <p:spPr>
          <a:xfrm flipV="1">
            <a:off x="9821044" y="2791248"/>
            <a:ext cx="0" cy="6698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C06186A1-B7D0-244B-5397-0EB76AE20403}"/>
              </a:ext>
            </a:extLst>
          </p:cNvPr>
          <p:cNvSpPr/>
          <p:nvPr/>
        </p:nvSpPr>
        <p:spPr>
          <a:xfrm>
            <a:off x="10620791" y="2625990"/>
            <a:ext cx="335280" cy="335280"/>
          </a:xfrm>
          <a:prstGeom prst="ellipse">
            <a:avLst/>
          </a:prstGeom>
          <a:solidFill>
            <a:srgbClr val="DFDDD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D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solidFill>
                <a:schemeClr val="bg1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96DE0B7-BABE-4931-A549-B7C6260ECC8B}"/>
              </a:ext>
            </a:extLst>
          </p:cNvPr>
          <p:cNvCxnSpPr>
            <a:cxnSpLocks/>
          </p:cNvCxnSpPr>
          <p:nvPr/>
        </p:nvCxnSpPr>
        <p:spPr>
          <a:xfrm>
            <a:off x="10712685" y="2791964"/>
            <a:ext cx="15478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E1EC947-D768-96AD-7BB8-5B2D4CFDC247}"/>
              </a:ext>
            </a:extLst>
          </p:cNvPr>
          <p:cNvCxnSpPr>
            <a:cxnSpLocks/>
          </p:cNvCxnSpPr>
          <p:nvPr/>
        </p:nvCxnSpPr>
        <p:spPr>
          <a:xfrm>
            <a:off x="10792124" y="2713858"/>
            <a:ext cx="0" cy="1547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311FE99-0843-5E14-AF32-EB369D0EE428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9811519" y="2793630"/>
            <a:ext cx="809272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2EADF2B-AB09-EB27-ED42-5FB152A780A0}"/>
              </a:ext>
            </a:extLst>
          </p:cNvPr>
          <p:cNvCxnSpPr>
            <a:endCxn id="39" idx="4"/>
          </p:cNvCxnSpPr>
          <p:nvPr/>
        </p:nvCxnSpPr>
        <p:spPr>
          <a:xfrm flipV="1">
            <a:off x="10787363" y="2961270"/>
            <a:ext cx="1068" cy="116465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C3F225D-3665-78ED-7497-49820FC34F74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10788431" y="2493112"/>
            <a:ext cx="821" cy="13287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380D81D-68FA-90CD-A65D-7EB376720103}"/>
              </a:ext>
            </a:extLst>
          </p:cNvPr>
          <p:cNvCxnSpPr>
            <a:cxnSpLocks/>
          </p:cNvCxnSpPr>
          <p:nvPr/>
        </p:nvCxnSpPr>
        <p:spPr>
          <a:xfrm flipH="1" flipV="1">
            <a:off x="10788164" y="1892711"/>
            <a:ext cx="2622" cy="2981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9BE72C-8D41-65E8-9FA6-2FCC1141B5AA}"/>
              </a:ext>
            </a:extLst>
          </p:cNvPr>
          <p:cNvCxnSpPr>
            <a:cxnSpLocks/>
            <a:endCxn id="47" idx="2"/>
          </p:cNvCxnSpPr>
          <p:nvPr/>
        </p:nvCxnSpPr>
        <p:spPr>
          <a:xfrm flipH="1" flipV="1">
            <a:off x="14326946" y="5031439"/>
            <a:ext cx="1732" cy="138524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112">
            <a:extLst>
              <a:ext uri="{FF2B5EF4-FFF2-40B4-BE49-F238E27FC236}">
                <a16:creationId xmlns:a16="http://schemas.microsoft.com/office/drawing/2014/main" id="{3AAA12DE-C75B-CDAE-4650-DAECFD1CFE79}"/>
              </a:ext>
            </a:extLst>
          </p:cNvPr>
          <p:cNvSpPr txBox="1"/>
          <p:nvPr/>
        </p:nvSpPr>
        <p:spPr>
          <a:xfrm>
            <a:off x="13659958" y="4292775"/>
            <a:ext cx="1333976" cy="738664"/>
          </a:xfrm>
          <a:prstGeom prst="rect">
            <a:avLst/>
          </a:prstGeom>
          <a:solidFill>
            <a:srgbClr val="DFC9E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/>
              <a:t>Masked Multi-headed Attention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D829030-6E85-CEB5-B90A-68F5E3FB09C7}"/>
              </a:ext>
            </a:extLst>
          </p:cNvPr>
          <p:cNvSpPr/>
          <p:nvPr/>
        </p:nvSpPr>
        <p:spPr>
          <a:xfrm>
            <a:off x="14158201" y="2345969"/>
            <a:ext cx="335280" cy="335280"/>
          </a:xfrm>
          <a:prstGeom prst="ellipse">
            <a:avLst/>
          </a:prstGeom>
          <a:solidFill>
            <a:srgbClr val="DFDDD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D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solidFill>
                <a:schemeClr val="bg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A9A4F11-38A6-3273-534D-4D2FEBF18A75}"/>
              </a:ext>
            </a:extLst>
          </p:cNvPr>
          <p:cNvCxnSpPr>
            <a:cxnSpLocks/>
          </p:cNvCxnSpPr>
          <p:nvPr/>
        </p:nvCxnSpPr>
        <p:spPr>
          <a:xfrm>
            <a:off x="14242475" y="2511943"/>
            <a:ext cx="15478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39112C2-8959-23F3-934A-C57145823E49}"/>
              </a:ext>
            </a:extLst>
          </p:cNvPr>
          <p:cNvCxnSpPr>
            <a:cxnSpLocks/>
          </p:cNvCxnSpPr>
          <p:nvPr/>
        </p:nvCxnSpPr>
        <p:spPr>
          <a:xfrm>
            <a:off x="14321914" y="2433837"/>
            <a:ext cx="0" cy="1547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208A5B6-C35F-70A1-972D-B4F974CF78B6}"/>
              </a:ext>
            </a:extLst>
          </p:cNvPr>
          <p:cNvCxnSpPr>
            <a:cxnSpLocks/>
          </p:cNvCxnSpPr>
          <p:nvPr/>
        </p:nvCxnSpPr>
        <p:spPr>
          <a:xfrm>
            <a:off x="13377346" y="5093504"/>
            <a:ext cx="94615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761BA4E-CB4E-E56E-A1C8-71E5143FFACF}"/>
              </a:ext>
            </a:extLst>
          </p:cNvPr>
          <p:cNvCxnSpPr>
            <a:cxnSpLocks/>
          </p:cNvCxnSpPr>
          <p:nvPr/>
        </p:nvCxnSpPr>
        <p:spPr>
          <a:xfrm flipV="1">
            <a:off x="13373377" y="4073118"/>
            <a:ext cx="0" cy="10275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2438EFC-DB67-E03E-7B7A-BE89B90CF6C8}"/>
              </a:ext>
            </a:extLst>
          </p:cNvPr>
          <p:cNvCxnSpPr>
            <a:cxnSpLocks/>
          </p:cNvCxnSpPr>
          <p:nvPr/>
        </p:nvCxnSpPr>
        <p:spPr>
          <a:xfrm>
            <a:off x="14491710" y="2513606"/>
            <a:ext cx="778474" cy="1156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93B0DC7-DD91-54FD-1D18-5566D01715C9}"/>
              </a:ext>
            </a:extLst>
          </p:cNvPr>
          <p:cNvCxnSpPr>
            <a:cxnSpLocks/>
            <a:endCxn id="48" idx="4"/>
          </p:cNvCxnSpPr>
          <p:nvPr/>
        </p:nvCxnSpPr>
        <p:spPr>
          <a:xfrm flipV="1">
            <a:off x="14324773" y="2681249"/>
            <a:ext cx="1068" cy="136976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6E9E93A-F1D8-FEE7-7117-7308189EE146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14325841" y="2213091"/>
            <a:ext cx="821" cy="13287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TextBox 121">
            <a:extLst>
              <a:ext uri="{FF2B5EF4-FFF2-40B4-BE49-F238E27FC236}">
                <a16:creationId xmlns:a16="http://schemas.microsoft.com/office/drawing/2014/main" id="{3E8B8454-BB39-9C07-FA9C-E745E7A5D6E2}"/>
              </a:ext>
            </a:extLst>
          </p:cNvPr>
          <p:cNvSpPr txBox="1"/>
          <p:nvPr/>
        </p:nvSpPr>
        <p:spPr>
          <a:xfrm>
            <a:off x="13661579" y="1440657"/>
            <a:ext cx="1333976" cy="307777"/>
          </a:xfrm>
          <a:prstGeom prst="rect">
            <a:avLst/>
          </a:prstGeom>
          <a:solidFill>
            <a:srgbClr val="F8CEB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/>
              <a:t>Feed forward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EA651A1-6395-ADFD-F279-D66FB87819CE}"/>
              </a:ext>
            </a:extLst>
          </p:cNvPr>
          <p:cNvCxnSpPr>
            <a:cxnSpLocks/>
          </p:cNvCxnSpPr>
          <p:nvPr/>
        </p:nvCxnSpPr>
        <p:spPr>
          <a:xfrm flipV="1">
            <a:off x="14328678" y="1743213"/>
            <a:ext cx="0" cy="157307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60FD1D2-32E3-750F-149C-F253F69AD39D}"/>
              </a:ext>
            </a:extLst>
          </p:cNvPr>
          <p:cNvCxnSpPr>
            <a:cxnSpLocks/>
          </p:cNvCxnSpPr>
          <p:nvPr/>
        </p:nvCxnSpPr>
        <p:spPr>
          <a:xfrm>
            <a:off x="13377346" y="1815382"/>
            <a:ext cx="955683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AFF4D29-CE05-F08F-30E3-9656E276D27A}"/>
              </a:ext>
            </a:extLst>
          </p:cNvPr>
          <p:cNvCxnSpPr>
            <a:cxnSpLocks/>
          </p:cNvCxnSpPr>
          <p:nvPr/>
        </p:nvCxnSpPr>
        <p:spPr>
          <a:xfrm flipV="1">
            <a:off x="13382902" y="1151967"/>
            <a:ext cx="0" cy="6698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35955160-D234-A273-B5D2-860346CC55E4}"/>
              </a:ext>
            </a:extLst>
          </p:cNvPr>
          <p:cNvSpPr/>
          <p:nvPr/>
        </p:nvSpPr>
        <p:spPr>
          <a:xfrm>
            <a:off x="14159936" y="981540"/>
            <a:ext cx="335280" cy="335280"/>
          </a:xfrm>
          <a:prstGeom prst="ellipse">
            <a:avLst/>
          </a:prstGeom>
          <a:solidFill>
            <a:srgbClr val="DFDDD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D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solidFill>
                <a:schemeClr val="bg1"/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8311341-6748-1997-11E1-FC79A462FCB6}"/>
              </a:ext>
            </a:extLst>
          </p:cNvPr>
          <p:cNvCxnSpPr>
            <a:cxnSpLocks/>
          </p:cNvCxnSpPr>
          <p:nvPr/>
        </p:nvCxnSpPr>
        <p:spPr>
          <a:xfrm>
            <a:off x="14250733" y="1145540"/>
            <a:ext cx="15478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54047B0-CD6F-A23A-7744-0BF96D9A8084}"/>
              </a:ext>
            </a:extLst>
          </p:cNvPr>
          <p:cNvCxnSpPr>
            <a:cxnSpLocks/>
          </p:cNvCxnSpPr>
          <p:nvPr/>
        </p:nvCxnSpPr>
        <p:spPr>
          <a:xfrm>
            <a:off x="14330172" y="1067434"/>
            <a:ext cx="0" cy="1547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8794AFA-BBE5-E4A7-2775-D84CC5A5E96A}"/>
              </a:ext>
            </a:extLst>
          </p:cNvPr>
          <p:cNvCxnSpPr>
            <a:cxnSpLocks/>
            <a:stCxn id="56" idx="0"/>
            <a:endCxn id="60" idx="4"/>
          </p:cNvCxnSpPr>
          <p:nvPr/>
        </p:nvCxnSpPr>
        <p:spPr>
          <a:xfrm flipH="1" flipV="1">
            <a:off x="14327576" y="1316820"/>
            <a:ext cx="991" cy="123837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679BC1D-B69E-AE48-A095-3949D91EF875}"/>
              </a:ext>
            </a:extLst>
          </p:cNvPr>
          <p:cNvCxnSpPr>
            <a:cxnSpLocks/>
          </p:cNvCxnSpPr>
          <p:nvPr/>
        </p:nvCxnSpPr>
        <p:spPr>
          <a:xfrm flipV="1">
            <a:off x="14319317" y="5166492"/>
            <a:ext cx="0" cy="3310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C4FC8423-7259-5E55-1F42-B9A227615517}"/>
              </a:ext>
            </a:extLst>
          </p:cNvPr>
          <p:cNvSpPr/>
          <p:nvPr/>
        </p:nvSpPr>
        <p:spPr>
          <a:xfrm>
            <a:off x="14158201" y="3908970"/>
            <a:ext cx="335280" cy="335280"/>
          </a:xfrm>
          <a:prstGeom prst="ellipse">
            <a:avLst/>
          </a:prstGeom>
          <a:solidFill>
            <a:srgbClr val="DFDDD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D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07D4AE9-475F-9762-0D83-ED9909F176FA}"/>
              </a:ext>
            </a:extLst>
          </p:cNvPr>
          <p:cNvCxnSpPr>
            <a:cxnSpLocks/>
          </p:cNvCxnSpPr>
          <p:nvPr/>
        </p:nvCxnSpPr>
        <p:spPr>
          <a:xfrm>
            <a:off x="14245650" y="4078119"/>
            <a:ext cx="15478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3BE08ED-09F7-0844-810C-62FBB4B5B2C2}"/>
              </a:ext>
            </a:extLst>
          </p:cNvPr>
          <p:cNvCxnSpPr>
            <a:cxnSpLocks/>
          </p:cNvCxnSpPr>
          <p:nvPr/>
        </p:nvCxnSpPr>
        <p:spPr>
          <a:xfrm>
            <a:off x="14325089" y="4000013"/>
            <a:ext cx="0" cy="1547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D2FAC0A-96BB-7F57-E79F-BB26B6B9EE58}"/>
              </a:ext>
            </a:extLst>
          </p:cNvPr>
          <p:cNvCxnSpPr>
            <a:cxnSpLocks/>
            <a:endCxn id="65" idx="2"/>
          </p:cNvCxnSpPr>
          <p:nvPr/>
        </p:nvCxnSpPr>
        <p:spPr>
          <a:xfrm>
            <a:off x="13373853" y="4074228"/>
            <a:ext cx="784348" cy="2382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51BF9AD-AB0E-00E1-8583-EB7C6A57FFBE}"/>
              </a:ext>
            </a:extLst>
          </p:cNvPr>
          <p:cNvCxnSpPr>
            <a:cxnSpLocks/>
            <a:stCxn id="47" idx="0"/>
            <a:endCxn id="65" idx="4"/>
          </p:cNvCxnSpPr>
          <p:nvPr/>
        </p:nvCxnSpPr>
        <p:spPr>
          <a:xfrm flipH="1" flipV="1">
            <a:off x="14325841" y="4244250"/>
            <a:ext cx="1105" cy="48525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C676347-7C10-FA29-EDE2-8F56F49D7E60}"/>
              </a:ext>
            </a:extLst>
          </p:cNvPr>
          <p:cNvCxnSpPr>
            <a:cxnSpLocks/>
            <a:stCxn id="65" idx="0"/>
          </p:cNvCxnSpPr>
          <p:nvPr/>
        </p:nvCxnSpPr>
        <p:spPr>
          <a:xfrm>
            <a:off x="14325841" y="3776092"/>
            <a:ext cx="821" cy="13287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AA814E2-2EAC-B366-B61A-7CCB5B5D0312}"/>
              </a:ext>
            </a:extLst>
          </p:cNvPr>
          <p:cNvCxnSpPr>
            <a:cxnSpLocks/>
          </p:cNvCxnSpPr>
          <p:nvPr/>
        </p:nvCxnSpPr>
        <p:spPr>
          <a:xfrm flipH="1" flipV="1">
            <a:off x="14328677" y="3279886"/>
            <a:ext cx="1" cy="183635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CF103E3-6B8B-828D-51D7-31381EC262A6}"/>
              </a:ext>
            </a:extLst>
          </p:cNvPr>
          <p:cNvCxnSpPr>
            <a:cxnSpLocks/>
          </p:cNvCxnSpPr>
          <p:nvPr/>
        </p:nvCxnSpPr>
        <p:spPr>
          <a:xfrm flipV="1">
            <a:off x="14321914" y="3329087"/>
            <a:ext cx="939921" cy="4111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TextBox 112">
            <a:extLst>
              <a:ext uri="{FF2B5EF4-FFF2-40B4-BE49-F238E27FC236}">
                <a16:creationId xmlns:a16="http://schemas.microsoft.com/office/drawing/2014/main" id="{6C8F9D50-2EE8-D4CC-415D-8884C4F69ADC}"/>
              </a:ext>
            </a:extLst>
          </p:cNvPr>
          <p:cNvSpPr txBox="1"/>
          <p:nvPr/>
        </p:nvSpPr>
        <p:spPr>
          <a:xfrm>
            <a:off x="13647258" y="2756666"/>
            <a:ext cx="1333976" cy="523220"/>
          </a:xfrm>
          <a:prstGeom prst="rect">
            <a:avLst/>
          </a:prstGeom>
          <a:solidFill>
            <a:srgbClr val="DFC9E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/>
              <a:t>Multi-headed Attention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F46661E-F7C0-89F1-2B00-61FF1CACB7E7}"/>
              </a:ext>
            </a:extLst>
          </p:cNvPr>
          <p:cNvCxnSpPr>
            <a:cxnSpLocks/>
          </p:cNvCxnSpPr>
          <p:nvPr/>
        </p:nvCxnSpPr>
        <p:spPr>
          <a:xfrm flipV="1">
            <a:off x="15261835" y="2519386"/>
            <a:ext cx="0" cy="8097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C56F2FD-C14F-9DFD-8C36-2E9E493F60EB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0798276" y="1484285"/>
            <a:ext cx="3133" cy="4057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518EAC8-9CA8-04CC-7FE4-9C88A7260ABD}"/>
              </a:ext>
            </a:extLst>
          </p:cNvPr>
          <p:cNvCxnSpPr/>
          <p:nvPr/>
        </p:nvCxnSpPr>
        <p:spPr>
          <a:xfrm>
            <a:off x="10785297" y="1486916"/>
            <a:ext cx="160251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4A342CF-E38D-9E67-714B-AA2888115A7A}"/>
              </a:ext>
            </a:extLst>
          </p:cNvPr>
          <p:cNvCxnSpPr>
            <a:cxnSpLocks/>
          </p:cNvCxnSpPr>
          <p:nvPr/>
        </p:nvCxnSpPr>
        <p:spPr>
          <a:xfrm>
            <a:off x="12381461" y="1486916"/>
            <a:ext cx="0" cy="19552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B4D0566-75C2-B143-8E1E-E3C964847A4F}"/>
              </a:ext>
            </a:extLst>
          </p:cNvPr>
          <p:cNvCxnSpPr>
            <a:cxnSpLocks/>
          </p:cNvCxnSpPr>
          <p:nvPr/>
        </p:nvCxnSpPr>
        <p:spPr>
          <a:xfrm>
            <a:off x="12375112" y="3424616"/>
            <a:ext cx="8245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D584DEB-59DE-706A-1742-4162D7FF6F75}"/>
              </a:ext>
            </a:extLst>
          </p:cNvPr>
          <p:cNvCxnSpPr>
            <a:cxnSpLocks/>
          </p:cNvCxnSpPr>
          <p:nvPr/>
        </p:nvCxnSpPr>
        <p:spPr>
          <a:xfrm>
            <a:off x="13073283" y="3424616"/>
            <a:ext cx="9670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8F0266C-BFC5-18A4-A451-592F9B1B9FF1}"/>
              </a:ext>
            </a:extLst>
          </p:cNvPr>
          <p:cNvCxnSpPr/>
          <p:nvPr/>
        </p:nvCxnSpPr>
        <p:spPr>
          <a:xfrm flipV="1">
            <a:off x="14040347" y="3279886"/>
            <a:ext cx="0" cy="1447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B2A582-CB6A-BC59-05AF-A107705F1683}"/>
              </a:ext>
            </a:extLst>
          </p:cNvPr>
          <p:cNvCxnSpPr>
            <a:cxnSpLocks/>
            <a:stCxn id="60" idx="0"/>
          </p:cNvCxnSpPr>
          <p:nvPr/>
        </p:nvCxnSpPr>
        <p:spPr>
          <a:xfrm flipH="1" flipV="1">
            <a:off x="14326918" y="862768"/>
            <a:ext cx="658" cy="118772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2184840-7948-C97F-5211-B0DAD32086B8}"/>
              </a:ext>
            </a:extLst>
          </p:cNvPr>
          <p:cNvCxnSpPr>
            <a:cxnSpLocks/>
            <a:endCxn id="13" idx="0"/>
          </p:cNvCxnSpPr>
          <p:nvPr/>
        </p:nvCxnSpPr>
        <p:spPr>
          <a:xfrm flipV="1">
            <a:off x="14326918" y="323298"/>
            <a:ext cx="1760" cy="2316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10B10A00-112D-CC55-DE85-9904901C2C39}"/>
              </a:ext>
            </a:extLst>
          </p:cNvPr>
          <p:cNvSpPr txBox="1"/>
          <p:nvPr/>
        </p:nvSpPr>
        <p:spPr>
          <a:xfrm>
            <a:off x="13682532" y="-204631"/>
            <a:ext cx="129207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Linear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E459324-01B8-BBB6-3544-215D1A377B30}"/>
              </a:ext>
            </a:extLst>
          </p:cNvPr>
          <p:cNvSpPr txBox="1"/>
          <p:nvPr/>
        </p:nvSpPr>
        <p:spPr>
          <a:xfrm>
            <a:off x="13683022" y="-714507"/>
            <a:ext cx="129207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 err="1"/>
              <a:t>Softmax</a:t>
            </a:r>
            <a:endParaRPr lang="en-GB" sz="1600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2CC1978-5222-7C3F-CC2F-ED82444C68E2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14329057" y="-969803"/>
            <a:ext cx="0" cy="2552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FBA33DA-86F3-1821-69D0-A1DBE7679DA9}"/>
              </a:ext>
            </a:extLst>
          </p:cNvPr>
          <p:cNvCxnSpPr>
            <a:stCxn id="13" idx="0"/>
            <a:endCxn id="83" idx="2"/>
          </p:cNvCxnSpPr>
          <p:nvPr/>
        </p:nvCxnSpPr>
        <p:spPr>
          <a:xfrm flipH="1" flipV="1">
            <a:off x="14328567" y="133923"/>
            <a:ext cx="111" cy="1893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A6D3C9A-0DB0-3F56-B93B-4E45408772D4}"/>
              </a:ext>
            </a:extLst>
          </p:cNvPr>
          <p:cNvCxnSpPr>
            <a:stCxn id="83" idx="0"/>
            <a:endCxn id="84" idx="2"/>
          </p:cNvCxnSpPr>
          <p:nvPr/>
        </p:nvCxnSpPr>
        <p:spPr>
          <a:xfrm flipV="1">
            <a:off x="14328567" y="-375953"/>
            <a:ext cx="490" cy="1713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C97ED64-ECA8-48E7-EF67-8038C295F32E}"/>
              </a:ext>
            </a:extLst>
          </p:cNvPr>
          <p:cNvSpPr txBox="1"/>
          <p:nvPr/>
        </p:nvSpPr>
        <p:spPr>
          <a:xfrm>
            <a:off x="13902845" y="-1289564"/>
            <a:ext cx="173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Output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8DD3C1C-9DA1-0E63-D943-612A5319A545}"/>
              </a:ext>
            </a:extLst>
          </p:cNvPr>
          <p:cNvSpPr txBox="1"/>
          <p:nvPr/>
        </p:nvSpPr>
        <p:spPr>
          <a:xfrm>
            <a:off x="10448338" y="6916483"/>
            <a:ext cx="627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Input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F6898B7-F9D9-B4A8-BAF3-9A11188C0F3A}"/>
              </a:ext>
            </a:extLst>
          </p:cNvPr>
          <p:cNvSpPr txBox="1"/>
          <p:nvPr/>
        </p:nvSpPr>
        <p:spPr>
          <a:xfrm>
            <a:off x="13944929" y="6926008"/>
            <a:ext cx="78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Output</a:t>
            </a:r>
          </a:p>
        </p:txBody>
      </p:sp>
      <p:sp>
        <p:nvSpPr>
          <p:cNvPr id="91" name="TextBox 93">
            <a:extLst>
              <a:ext uri="{FF2B5EF4-FFF2-40B4-BE49-F238E27FC236}">
                <a16:creationId xmlns:a16="http://schemas.microsoft.com/office/drawing/2014/main" id="{CDFDA924-173A-9C70-C373-7C51DDD7C2AA}"/>
              </a:ext>
            </a:extLst>
          </p:cNvPr>
          <p:cNvSpPr txBox="1"/>
          <p:nvPr/>
        </p:nvSpPr>
        <p:spPr>
          <a:xfrm>
            <a:off x="10008105" y="2180747"/>
            <a:ext cx="1555178" cy="307777"/>
          </a:xfrm>
          <a:prstGeom prst="rect">
            <a:avLst/>
          </a:prstGeom>
          <a:solidFill>
            <a:srgbClr val="DFDDD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/>
              <a:t>Normalize</a:t>
            </a:r>
          </a:p>
        </p:txBody>
      </p:sp>
      <p:sp>
        <p:nvSpPr>
          <p:cNvPr id="92" name="TextBox 93">
            <a:extLst>
              <a:ext uri="{FF2B5EF4-FFF2-40B4-BE49-F238E27FC236}">
                <a16:creationId xmlns:a16="http://schemas.microsoft.com/office/drawing/2014/main" id="{722CA231-B067-6EE0-2C38-2FE3D66C123F}"/>
              </a:ext>
            </a:extLst>
          </p:cNvPr>
          <p:cNvSpPr txBox="1"/>
          <p:nvPr/>
        </p:nvSpPr>
        <p:spPr>
          <a:xfrm>
            <a:off x="9975061" y="3546176"/>
            <a:ext cx="1555178" cy="307777"/>
          </a:xfrm>
          <a:prstGeom prst="rect">
            <a:avLst/>
          </a:prstGeom>
          <a:solidFill>
            <a:srgbClr val="DFDDD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/>
              <a:t>Normalize</a:t>
            </a:r>
          </a:p>
        </p:txBody>
      </p:sp>
      <p:sp>
        <p:nvSpPr>
          <p:cNvPr id="93" name="TextBox 93">
            <a:extLst>
              <a:ext uri="{FF2B5EF4-FFF2-40B4-BE49-F238E27FC236}">
                <a16:creationId xmlns:a16="http://schemas.microsoft.com/office/drawing/2014/main" id="{6D722253-D463-52E7-9CCB-9BC509D67B4E}"/>
              </a:ext>
            </a:extLst>
          </p:cNvPr>
          <p:cNvSpPr txBox="1"/>
          <p:nvPr/>
        </p:nvSpPr>
        <p:spPr>
          <a:xfrm>
            <a:off x="13536657" y="3469241"/>
            <a:ext cx="1555178" cy="307777"/>
          </a:xfrm>
          <a:prstGeom prst="rect">
            <a:avLst/>
          </a:prstGeom>
          <a:solidFill>
            <a:srgbClr val="DFDDD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/>
              <a:t>Normalize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AF7BF82-A6B3-6A91-665C-E3A426F3FE53}"/>
              </a:ext>
            </a:extLst>
          </p:cNvPr>
          <p:cNvSpPr txBox="1"/>
          <p:nvPr/>
        </p:nvSpPr>
        <p:spPr>
          <a:xfrm>
            <a:off x="13544325" y="1907409"/>
            <a:ext cx="1555178" cy="307777"/>
          </a:xfrm>
          <a:prstGeom prst="rect">
            <a:avLst/>
          </a:prstGeom>
          <a:solidFill>
            <a:srgbClr val="DFDDD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/>
              <a:t>Normalize</a:t>
            </a:r>
          </a:p>
        </p:txBody>
      </p:sp>
      <p:sp>
        <p:nvSpPr>
          <p:cNvPr id="95" name="TextBox 93">
            <a:extLst>
              <a:ext uri="{FF2B5EF4-FFF2-40B4-BE49-F238E27FC236}">
                <a16:creationId xmlns:a16="http://schemas.microsoft.com/office/drawing/2014/main" id="{A6AAE1C7-10ED-95E5-DDCE-8CB8876BB03A}"/>
              </a:ext>
            </a:extLst>
          </p:cNvPr>
          <p:cNvSpPr txBox="1"/>
          <p:nvPr/>
        </p:nvSpPr>
        <p:spPr>
          <a:xfrm>
            <a:off x="13550978" y="554798"/>
            <a:ext cx="1555178" cy="307777"/>
          </a:xfrm>
          <a:prstGeom prst="rect">
            <a:avLst/>
          </a:prstGeom>
          <a:solidFill>
            <a:srgbClr val="DFDDD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/>
              <a:t>Normalize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B0AB984-3A7E-E51F-F226-75C2C6B08AAF}"/>
              </a:ext>
            </a:extLst>
          </p:cNvPr>
          <p:cNvSpPr txBox="1"/>
          <p:nvPr/>
        </p:nvSpPr>
        <p:spPr>
          <a:xfrm>
            <a:off x="15523975" y="3067482"/>
            <a:ext cx="13420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Decoder layer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7C25D39-EF26-7228-6166-1BA9370D6AAD}"/>
              </a:ext>
            </a:extLst>
          </p:cNvPr>
          <p:cNvSpPr txBox="1"/>
          <p:nvPr/>
        </p:nvSpPr>
        <p:spPr>
          <a:xfrm>
            <a:off x="8389016" y="3130687"/>
            <a:ext cx="1321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Encoder layer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97B118C-D1C2-E930-17CE-5553984F530B}"/>
              </a:ext>
            </a:extLst>
          </p:cNvPr>
          <p:cNvSpPr/>
          <p:nvPr/>
        </p:nvSpPr>
        <p:spPr>
          <a:xfrm>
            <a:off x="2018282" y="3319583"/>
            <a:ext cx="335280" cy="335280"/>
          </a:xfrm>
          <a:prstGeom prst="ellipse">
            <a:avLst/>
          </a:prstGeom>
          <a:solidFill>
            <a:srgbClr val="DFDDD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D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solidFill>
                <a:schemeClr val="bg1"/>
              </a:solidFill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F06FC20-6237-AB20-AFBA-27C81F3D74A6}"/>
              </a:ext>
            </a:extLst>
          </p:cNvPr>
          <p:cNvCxnSpPr>
            <a:cxnSpLocks/>
          </p:cNvCxnSpPr>
          <p:nvPr/>
        </p:nvCxnSpPr>
        <p:spPr>
          <a:xfrm flipV="1">
            <a:off x="2133526" y="3418508"/>
            <a:ext cx="104775" cy="1329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B335176-31F3-1F3E-E6F7-D318025805DE}"/>
              </a:ext>
            </a:extLst>
          </p:cNvPr>
          <p:cNvCxnSpPr>
            <a:cxnSpLocks/>
          </p:cNvCxnSpPr>
          <p:nvPr/>
        </p:nvCxnSpPr>
        <p:spPr>
          <a:xfrm>
            <a:off x="2133526" y="3418508"/>
            <a:ext cx="102157" cy="1276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016195C7-33CB-D901-C83D-B8C631FBC0A3}"/>
              </a:ext>
            </a:extLst>
          </p:cNvPr>
          <p:cNvSpPr/>
          <p:nvPr/>
        </p:nvSpPr>
        <p:spPr>
          <a:xfrm>
            <a:off x="3513580" y="3314702"/>
            <a:ext cx="335280" cy="335280"/>
          </a:xfrm>
          <a:prstGeom prst="ellipse">
            <a:avLst/>
          </a:prstGeom>
          <a:solidFill>
            <a:srgbClr val="DFDDD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D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solidFill>
                <a:schemeClr val="bg1"/>
              </a:solidFill>
            </a:endParaRP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AD64BCAB-3B0E-86FA-DF07-072AA908AFBD}"/>
              </a:ext>
            </a:extLst>
          </p:cNvPr>
          <p:cNvCxnSpPr>
            <a:cxnSpLocks/>
          </p:cNvCxnSpPr>
          <p:nvPr/>
        </p:nvCxnSpPr>
        <p:spPr>
          <a:xfrm>
            <a:off x="3605474" y="3480676"/>
            <a:ext cx="15478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42562DF-3D3A-5F62-EC21-3DF3F92BD2A6}"/>
              </a:ext>
            </a:extLst>
          </p:cNvPr>
          <p:cNvCxnSpPr>
            <a:cxnSpLocks/>
          </p:cNvCxnSpPr>
          <p:nvPr/>
        </p:nvCxnSpPr>
        <p:spPr>
          <a:xfrm>
            <a:off x="3684913" y="3402570"/>
            <a:ext cx="0" cy="1547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869F690-8B78-7CDC-F899-D038F56D0EA6}"/>
              </a:ext>
            </a:extLst>
          </p:cNvPr>
          <p:cNvCxnSpPr>
            <a:cxnSpLocks/>
          </p:cNvCxnSpPr>
          <p:nvPr/>
        </p:nvCxnSpPr>
        <p:spPr>
          <a:xfrm>
            <a:off x="1713056" y="5292290"/>
            <a:ext cx="287164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789F12CD-343D-2F66-4731-7075A986906D}"/>
              </a:ext>
            </a:extLst>
          </p:cNvPr>
          <p:cNvCxnSpPr>
            <a:cxnSpLocks/>
            <a:endCxn id="98" idx="4"/>
          </p:cNvCxnSpPr>
          <p:nvPr/>
        </p:nvCxnSpPr>
        <p:spPr>
          <a:xfrm flipV="1">
            <a:off x="2185922" y="3654863"/>
            <a:ext cx="0" cy="1637427"/>
          </a:xfrm>
          <a:prstGeom prst="line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57929FBA-ABED-51B8-B25A-2BCC076F6302}"/>
              </a:ext>
            </a:extLst>
          </p:cNvPr>
          <p:cNvCxnSpPr>
            <a:cxnSpLocks/>
            <a:endCxn id="113" idx="4"/>
          </p:cNvCxnSpPr>
          <p:nvPr/>
        </p:nvCxnSpPr>
        <p:spPr>
          <a:xfrm flipH="1" flipV="1">
            <a:off x="3681220" y="3649982"/>
            <a:ext cx="3693" cy="1652775"/>
          </a:xfrm>
          <a:prstGeom prst="line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A53584B-660A-25E2-F225-ED3E16BB9454}"/>
              </a:ext>
            </a:extLst>
          </p:cNvPr>
          <p:cNvCxnSpPr>
            <a:cxnSpLocks/>
          </p:cNvCxnSpPr>
          <p:nvPr/>
        </p:nvCxnSpPr>
        <p:spPr>
          <a:xfrm flipH="1" flipV="1">
            <a:off x="2973313" y="4573311"/>
            <a:ext cx="13114" cy="709455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E82738EB-F32D-9287-D066-23F23284767D}"/>
              </a:ext>
            </a:extLst>
          </p:cNvPr>
          <p:cNvCxnSpPr>
            <a:cxnSpLocks/>
            <a:endCxn id="134" idx="2"/>
          </p:cNvCxnSpPr>
          <p:nvPr/>
        </p:nvCxnSpPr>
        <p:spPr>
          <a:xfrm>
            <a:off x="2973313" y="4578192"/>
            <a:ext cx="548346" cy="0"/>
          </a:xfrm>
          <a:prstGeom prst="line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209A7A6C-D796-E3A4-6BA8-B95CA5CDE026}"/>
              </a:ext>
            </a:extLst>
          </p:cNvPr>
          <p:cNvSpPr/>
          <p:nvPr/>
        </p:nvSpPr>
        <p:spPr>
          <a:xfrm>
            <a:off x="3521659" y="4410552"/>
            <a:ext cx="335280" cy="335280"/>
          </a:xfrm>
          <a:prstGeom prst="ellipse">
            <a:avLst/>
          </a:prstGeom>
          <a:solidFill>
            <a:srgbClr val="DFDDD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D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7CE799BC-9040-EB92-DC2C-9E51569B5018}"/>
              </a:ext>
            </a:extLst>
          </p:cNvPr>
          <p:cNvCxnSpPr>
            <a:cxnSpLocks/>
          </p:cNvCxnSpPr>
          <p:nvPr/>
        </p:nvCxnSpPr>
        <p:spPr>
          <a:xfrm flipV="1">
            <a:off x="3636903" y="4509477"/>
            <a:ext cx="104775" cy="1329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6B514893-3AE7-98CE-3CD3-401AE055DE32}"/>
              </a:ext>
            </a:extLst>
          </p:cNvPr>
          <p:cNvCxnSpPr>
            <a:cxnSpLocks/>
          </p:cNvCxnSpPr>
          <p:nvPr/>
        </p:nvCxnSpPr>
        <p:spPr>
          <a:xfrm>
            <a:off x="3636903" y="4509477"/>
            <a:ext cx="102157" cy="1276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2C966ED-D741-C256-CB3F-07A942653EB3}"/>
              </a:ext>
            </a:extLst>
          </p:cNvPr>
          <p:cNvSpPr/>
          <p:nvPr/>
        </p:nvSpPr>
        <p:spPr>
          <a:xfrm>
            <a:off x="1923948" y="4860132"/>
            <a:ext cx="523930" cy="281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4484661-C439-4C61-08E0-036116EC93A0}"/>
              </a:ext>
            </a:extLst>
          </p:cNvPr>
          <p:cNvSpPr txBox="1"/>
          <p:nvPr/>
        </p:nvSpPr>
        <p:spPr>
          <a:xfrm>
            <a:off x="2000862" y="4714688"/>
            <a:ext cx="4375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700" dirty="0">
                <a:solidFill>
                  <a:schemeClr val="bg1"/>
                </a:solidFill>
              </a:rPr>
              <a:t>σ</a:t>
            </a:r>
            <a:endParaRPr lang="en-GB" sz="2700" dirty="0">
              <a:solidFill>
                <a:schemeClr val="bg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F777E91-B142-F129-F52D-01092A90FD5C}"/>
              </a:ext>
            </a:extLst>
          </p:cNvPr>
          <p:cNvSpPr/>
          <p:nvPr/>
        </p:nvSpPr>
        <p:spPr>
          <a:xfrm>
            <a:off x="2720587" y="4872254"/>
            <a:ext cx="523930" cy="281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FC3CC15-8865-61CF-A0B9-8A1351C126BB}"/>
              </a:ext>
            </a:extLst>
          </p:cNvPr>
          <p:cNvSpPr txBox="1"/>
          <p:nvPr/>
        </p:nvSpPr>
        <p:spPr>
          <a:xfrm>
            <a:off x="2788473" y="4726810"/>
            <a:ext cx="4375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700" dirty="0">
                <a:solidFill>
                  <a:schemeClr val="bg1"/>
                </a:solidFill>
              </a:rPr>
              <a:t>σ</a:t>
            </a:r>
            <a:endParaRPr lang="en-GB" sz="2700" dirty="0">
              <a:solidFill>
                <a:schemeClr val="bg1"/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E0AF09DE-9094-50B3-52A5-7BF44C1093A1}"/>
              </a:ext>
            </a:extLst>
          </p:cNvPr>
          <p:cNvSpPr/>
          <p:nvPr/>
        </p:nvSpPr>
        <p:spPr>
          <a:xfrm>
            <a:off x="3377526" y="4872254"/>
            <a:ext cx="523930" cy="281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64D5C64-3CB0-34E1-71FD-AD958D603581}"/>
              </a:ext>
            </a:extLst>
          </p:cNvPr>
          <p:cNvSpPr txBox="1"/>
          <p:nvPr/>
        </p:nvSpPr>
        <p:spPr>
          <a:xfrm>
            <a:off x="3328800" y="4823170"/>
            <a:ext cx="101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Tanh</a:t>
            </a: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4AE38D89-C328-3A32-ACB4-17A41AF93BC1}"/>
              </a:ext>
            </a:extLst>
          </p:cNvPr>
          <p:cNvCxnSpPr>
            <a:cxnSpLocks/>
          </p:cNvCxnSpPr>
          <p:nvPr/>
        </p:nvCxnSpPr>
        <p:spPr>
          <a:xfrm flipH="1" flipV="1">
            <a:off x="4560877" y="4561111"/>
            <a:ext cx="13544" cy="730387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0B2B69F6-BD6A-5CB4-B670-5D51D2CD4932}"/>
              </a:ext>
            </a:extLst>
          </p:cNvPr>
          <p:cNvCxnSpPr>
            <a:cxnSpLocks/>
            <a:endCxn id="157" idx="2"/>
          </p:cNvCxnSpPr>
          <p:nvPr/>
        </p:nvCxnSpPr>
        <p:spPr>
          <a:xfrm>
            <a:off x="4559856" y="4571577"/>
            <a:ext cx="384141" cy="10466"/>
          </a:xfrm>
          <a:prstGeom prst="line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4D1CEFE0-B092-C49B-AFCD-FD45C198D41E}"/>
              </a:ext>
            </a:extLst>
          </p:cNvPr>
          <p:cNvCxnSpPr>
            <a:cxnSpLocks/>
          </p:cNvCxnSpPr>
          <p:nvPr/>
        </p:nvCxnSpPr>
        <p:spPr>
          <a:xfrm flipV="1">
            <a:off x="5109653" y="3461147"/>
            <a:ext cx="0" cy="1830351"/>
          </a:xfrm>
          <a:prstGeom prst="line">
            <a:avLst/>
          </a:prstGeom>
          <a:ln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7" name="Oval 156">
            <a:extLst>
              <a:ext uri="{FF2B5EF4-FFF2-40B4-BE49-F238E27FC236}">
                <a16:creationId xmlns:a16="http://schemas.microsoft.com/office/drawing/2014/main" id="{1640A9F2-2DB9-7B6C-149F-B5EA223DD322}"/>
              </a:ext>
            </a:extLst>
          </p:cNvPr>
          <p:cNvSpPr/>
          <p:nvPr/>
        </p:nvSpPr>
        <p:spPr>
          <a:xfrm>
            <a:off x="4943997" y="4414403"/>
            <a:ext cx="335280" cy="335280"/>
          </a:xfrm>
          <a:prstGeom prst="ellipse">
            <a:avLst/>
          </a:prstGeom>
          <a:solidFill>
            <a:srgbClr val="DFDDD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D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0652B7C-1C46-F359-40B4-BE8DB9776E4A}"/>
              </a:ext>
            </a:extLst>
          </p:cNvPr>
          <p:cNvCxnSpPr>
            <a:cxnSpLocks/>
          </p:cNvCxnSpPr>
          <p:nvPr/>
        </p:nvCxnSpPr>
        <p:spPr>
          <a:xfrm flipV="1">
            <a:off x="5059241" y="4513328"/>
            <a:ext cx="104775" cy="1329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730144B7-9A2C-AD2C-DC20-599ABA57DD9D}"/>
              </a:ext>
            </a:extLst>
          </p:cNvPr>
          <p:cNvCxnSpPr>
            <a:cxnSpLocks/>
          </p:cNvCxnSpPr>
          <p:nvPr/>
        </p:nvCxnSpPr>
        <p:spPr>
          <a:xfrm>
            <a:off x="5059241" y="4513328"/>
            <a:ext cx="102157" cy="1276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0201C715-3174-DE10-3F69-CA307A8F7D33}"/>
              </a:ext>
            </a:extLst>
          </p:cNvPr>
          <p:cNvCxnSpPr>
            <a:cxnSpLocks/>
          </p:cNvCxnSpPr>
          <p:nvPr/>
        </p:nvCxnSpPr>
        <p:spPr>
          <a:xfrm>
            <a:off x="5109653" y="5282766"/>
            <a:ext cx="1464978" cy="0"/>
          </a:xfrm>
          <a:prstGeom prst="line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DE9A7DFF-FACD-9EF3-9630-1E98D541D23B}"/>
              </a:ext>
            </a:extLst>
          </p:cNvPr>
          <p:cNvSpPr txBox="1"/>
          <p:nvPr/>
        </p:nvSpPr>
        <p:spPr>
          <a:xfrm>
            <a:off x="6461541" y="4965737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h</a:t>
            </a:r>
            <a:r>
              <a:rPr lang="en-GB" sz="1000" dirty="0" err="1"/>
              <a:t>t</a:t>
            </a:r>
            <a:endParaRPr lang="en-GB" sz="10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0F2E543-A1AD-6860-6198-7A0C58B64C93}"/>
              </a:ext>
            </a:extLst>
          </p:cNvPr>
          <p:cNvSpPr txBox="1"/>
          <p:nvPr/>
        </p:nvSpPr>
        <p:spPr>
          <a:xfrm>
            <a:off x="6470720" y="3072837"/>
            <a:ext cx="7154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</a:t>
            </a:r>
            <a:r>
              <a:rPr lang="en-GB" sz="1000" dirty="0"/>
              <a:t>t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B7159E30-334F-4348-CF2B-8D5E78B162D6}"/>
              </a:ext>
            </a:extLst>
          </p:cNvPr>
          <p:cNvSpPr txBox="1"/>
          <p:nvPr/>
        </p:nvSpPr>
        <p:spPr>
          <a:xfrm>
            <a:off x="487630" y="493342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</a:t>
            </a:r>
            <a:r>
              <a:rPr lang="en-GB" sz="1000" dirty="0"/>
              <a:t>t-1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6C012F7F-0DEF-18A8-11BD-9AD851E33AC2}"/>
              </a:ext>
            </a:extLst>
          </p:cNvPr>
          <p:cNvSpPr txBox="1"/>
          <p:nvPr/>
        </p:nvSpPr>
        <p:spPr>
          <a:xfrm>
            <a:off x="483226" y="3085331"/>
            <a:ext cx="7154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</a:t>
            </a:r>
            <a:r>
              <a:rPr lang="en-GB" sz="1000" dirty="0"/>
              <a:t>t-1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FFB4024A-C0B2-69C9-78A3-B8E874168481}"/>
              </a:ext>
            </a:extLst>
          </p:cNvPr>
          <p:cNvSpPr txBox="1"/>
          <p:nvPr/>
        </p:nvSpPr>
        <p:spPr>
          <a:xfrm>
            <a:off x="1899981" y="590162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x</a:t>
            </a:r>
            <a:r>
              <a:rPr lang="en-GB" sz="1000" dirty="0" err="1"/>
              <a:t>t</a:t>
            </a:r>
            <a:endParaRPr lang="en-GB" sz="1000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1B9E0CE-68E2-ADD5-03F5-21BFEC21F4D8}"/>
              </a:ext>
            </a:extLst>
          </p:cNvPr>
          <p:cNvSpPr txBox="1"/>
          <p:nvPr/>
        </p:nvSpPr>
        <p:spPr>
          <a:xfrm>
            <a:off x="1781953" y="3152215"/>
            <a:ext cx="851185" cy="2473606"/>
          </a:xfrm>
          <a:prstGeom prst="rect">
            <a:avLst/>
          </a:prstGeom>
          <a:noFill/>
          <a:ln>
            <a:solidFill>
              <a:srgbClr val="D00000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76BB0A11-3548-8C46-3307-3509E7017F09}"/>
              </a:ext>
            </a:extLst>
          </p:cNvPr>
          <p:cNvSpPr txBox="1"/>
          <p:nvPr/>
        </p:nvSpPr>
        <p:spPr>
          <a:xfrm>
            <a:off x="1702827" y="3085411"/>
            <a:ext cx="1664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C00000"/>
                </a:solidFill>
              </a:rPr>
              <a:t>Forget gate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4DAC14D1-BDB0-8E5A-E060-BCFB9907028E}"/>
              </a:ext>
            </a:extLst>
          </p:cNvPr>
          <p:cNvSpPr txBox="1"/>
          <p:nvPr/>
        </p:nvSpPr>
        <p:spPr>
          <a:xfrm>
            <a:off x="2601190" y="4076891"/>
            <a:ext cx="1514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2060"/>
                </a:solidFill>
              </a:rPr>
              <a:t>Input gate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08B0465B-7BB3-2E85-3FD7-62227DAAC40E}"/>
              </a:ext>
            </a:extLst>
          </p:cNvPr>
          <p:cNvSpPr txBox="1"/>
          <p:nvPr/>
        </p:nvSpPr>
        <p:spPr>
          <a:xfrm>
            <a:off x="4352255" y="3113641"/>
            <a:ext cx="12099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18A826"/>
                </a:solidFill>
              </a:rPr>
              <a:t>Output gate</a:t>
            </a: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CA911F4C-FA28-13C9-FE0B-BAD8F28F426B}"/>
              </a:ext>
            </a:extLst>
          </p:cNvPr>
          <p:cNvSpPr/>
          <p:nvPr/>
        </p:nvSpPr>
        <p:spPr>
          <a:xfrm>
            <a:off x="4781930" y="3772607"/>
            <a:ext cx="644277" cy="4357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6F57DC3-CFFF-4C47-9A13-25D70010D048}"/>
              </a:ext>
            </a:extLst>
          </p:cNvPr>
          <p:cNvSpPr txBox="1"/>
          <p:nvPr/>
        </p:nvSpPr>
        <p:spPr>
          <a:xfrm>
            <a:off x="4806982" y="3798798"/>
            <a:ext cx="101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Tanh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31B40350-1BB7-831D-3A62-E993F1862DA7}"/>
              </a:ext>
            </a:extLst>
          </p:cNvPr>
          <p:cNvSpPr/>
          <p:nvPr/>
        </p:nvSpPr>
        <p:spPr>
          <a:xfrm>
            <a:off x="4354575" y="4861478"/>
            <a:ext cx="523930" cy="281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381E0B00-7E5B-A66E-6903-F5CE94830353}"/>
              </a:ext>
            </a:extLst>
          </p:cNvPr>
          <p:cNvSpPr txBox="1"/>
          <p:nvPr/>
        </p:nvSpPr>
        <p:spPr>
          <a:xfrm>
            <a:off x="4307984" y="4811049"/>
            <a:ext cx="101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Tanh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A7C0EDE-4C52-AFF8-BFE7-2E443778625C}"/>
              </a:ext>
            </a:extLst>
          </p:cNvPr>
          <p:cNvSpPr txBox="1"/>
          <p:nvPr/>
        </p:nvSpPr>
        <p:spPr>
          <a:xfrm>
            <a:off x="2732393" y="5923331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Trainable layers</a:t>
            </a:r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A4A89B6E-61D8-397A-72A1-370A1AA5C0D1}"/>
              </a:ext>
            </a:extLst>
          </p:cNvPr>
          <p:cNvCxnSpPr>
            <a:cxnSpLocks/>
          </p:cNvCxnSpPr>
          <p:nvPr/>
        </p:nvCxnSpPr>
        <p:spPr>
          <a:xfrm>
            <a:off x="2324313" y="5171976"/>
            <a:ext cx="714675" cy="822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27750207-CFB6-4FF8-C941-DD58C20B7E0C}"/>
              </a:ext>
            </a:extLst>
          </p:cNvPr>
          <p:cNvCxnSpPr>
            <a:cxnSpLocks/>
          </p:cNvCxnSpPr>
          <p:nvPr/>
        </p:nvCxnSpPr>
        <p:spPr>
          <a:xfrm>
            <a:off x="3131190" y="5192502"/>
            <a:ext cx="174153" cy="801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B5E4239E-30A3-DCA2-D70B-C5630CDCB934}"/>
              </a:ext>
            </a:extLst>
          </p:cNvPr>
          <p:cNvCxnSpPr>
            <a:cxnSpLocks/>
          </p:cNvCxnSpPr>
          <p:nvPr/>
        </p:nvCxnSpPr>
        <p:spPr>
          <a:xfrm flipH="1">
            <a:off x="3630808" y="5192502"/>
            <a:ext cx="16929" cy="801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5418903C-5BB9-2EC6-604C-66003AA69666}"/>
              </a:ext>
            </a:extLst>
          </p:cNvPr>
          <p:cNvCxnSpPr>
            <a:cxnSpLocks/>
          </p:cNvCxnSpPr>
          <p:nvPr/>
        </p:nvCxnSpPr>
        <p:spPr>
          <a:xfrm flipH="1">
            <a:off x="3975460" y="5181305"/>
            <a:ext cx="446023" cy="811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9643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04511E-779F-AD55-825C-50814C0EC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954" y="2659313"/>
            <a:ext cx="3132091" cy="15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277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933952-3BC7-C622-98D5-C3C436C74EE7}"/>
              </a:ext>
            </a:extLst>
          </p:cNvPr>
          <p:cNvSpPr txBox="1"/>
          <p:nvPr/>
        </p:nvSpPr>
        <p:spPr>
          <a:xfrm>
            <a:off x="3529148" y="811606"/>
            <a:ext cx="7352211" cy="3496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021E30-619F-6244-39AD-368F913AADDB}"/>
              </a:ext>
            </a:extLst>
          </p:cNvPr>
          <p:cNvSpPr txBox="1"/>
          <p:nvPr/>
        </p:nvSpPr>
        <p:spPr>
          <a:xfrm>
            <a:off x="3747848" y="1059751"/>
            <a:ext cx="69303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/>
              <a:t>Grab/Put down action</a:t>
            </a:r>
          </a:p>
          <a:p>
            <a:endParaRPr lang="en-GB" b="1" i="1" dirty="0"/>
          </a:p>
          <a:p>
            <a:pPr algn="ctr"/>
            <a:r>
              <a:rPr lang="en-GB" dirty="0"/>
              <a:t>(</a:t>
            </a:r>
            <a:r>
              <a:rPr lang="en-GB" b="1" dirty="0"/>
              <a:t>action: </a:t>
            </a:r>
            <a:r>
              <a:rPr lang="en-GB" dirty="0"/>
              <a:t>Grab/Put</a:t>
            </a:r>
            <a:r>
              <a:rPr lang="en-GB" b="1" dirty="0"/>
              <a:t>       subject:      destination:       )</a:t>
            </a:r>
          </a:p>
          <a:p>
            <a:pPr algn="ctr"/>
            <a:endParaRPr lang="en-GB" dirty="0"/>
          </a:p>
          <a:p>
            <a:pPr algn="ctr"/>
            <a:r>
              <a:rPr lang="en-GB" i="1" dirty="0"/>
              <a:t>Example</a:t>
            </a:r>
          </a:p>
          <a:p>
            <a:pPr algn="ctr"/>
            <a:endParaRPr lang="en-GB" i="1" dirty="0"/>
          </a:p>
          <a:p>
            <a:pPr algn="ctr"/>
            <a:r>
              <a:rPr lang="en-GB" dirty="0"/>
              <a:t>(</a:t>
            </a:r>
            <a:r>
              <a:rPr lang="en-GB" b="1" dirty="0"/>
              <a:t>action: </a:t>
            </a:r>
            <a:r>
              <a:rPr lang="en-GB" dirty="0"/>
              <a:t>Grab /Put</a:t>
            </a:r>
            <a:r>
              <a:rPr lang="en-GB" b="1" dirty="0"/>
              <a:t>       subject: </a:t>
            </a:r>
            <a:r>
              <a:rPr lang="en-GB" dirty="0"/>
              <a:t>Object      </a:t>
            </a:r>
            <a:r>
              <a:rPr lang="en-GB" b="1" dirty="0"/>
              <a:t>destination: </a:t>
            </a:r>
            <a:r>
              <a:rPr lang="en-GB" dirty="0"/>
              <a:t>Point 0</a:t>
            </a:r>
            <a:r>
              <a:rPr lang="en-GB" b="1" dirty="0"/>
              <a:t>)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9606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F5091DE-C28B-18D0-19C1-538B003D4BD0}"/>
              </a:ext>
            </a:extLst>
          </p:cNvPr>
          <p:cNvSpPr txBox="1"/>
          <p:nvPr/>
        </p:nvSpPr>
        <p:spPr>
          <a:xfrm>
            <a:off x="4520009" y="1518368"/>
            <a:ext cx="32942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/>
              <a:t>Pick up object:</a:t>
            </a:r>
          </a:p>
          <a:p>
            <a:endParaRPr lang="en-GB" b="1" i="1" dirty="0"/>
          </a:p>
          <a:p>
            <a:pPr algn="ctr"/>
            <a:r>
              <a:rPr lang="en-GB" dirty="0"/>
              <a:t>[‘PICK’,    ‘SUBJECT’]</a:t>
            </a:r>
          </a:p>
          <a:p>
            <a:pPr algn="ctr"/>
            <a:endParaRPr lang="en-GB" dirty="0"/>
          </a:p>
          <a:p>
            <a:pPr algn="ctr"/>
            <a:r>
              <a:rPr lang="en-GB" i="1" dirty="0"/>
              <a:t>Example</a:t>
            </a:r>
          </a:p>
          <a:p>
            <a:pPr algn="ctr"/>
            <a:endParaRPr lang="en-GB" i="1" dirty="0"/>
          </a:p>
          <a:p>
            <a:pPr algn="ctr"/>
            <a:r>
              <a:rPr lang="en-GB" dirty="0"/>
              <a:t>[‘PICK’,    ‘apple’]</a:t>
            </a:r>
          </a:p>
          <a:p>
            <a:pPr algn="ctr"/>
            <a:endParaRPr lang="en-GB" dirty="0"/>
          </a:p>
          <a:p>
            <a:r>
              <a:rPr lang="en-GB" b="1" i="1" dirty="0"/>
              <a:t>Put down object:</a:t>
            </a:r>
          </a:p>
          <a:p>
            <a:endParaRPr lang="en-GB" b="1" i="1" dirty="0"/>
          </a:p>
          <a:p>
            <a:pPr algn="ctr"/>
            <a:r>
              <a:rPr lang="en-GB" dirty="0"/>
              <a:t>[‘PUT’,    ‘SUBJECT’]</a:t>
            </a:r>
          </a:p>
          <a:p>
            <a:pPr algn="ctr"/>
            <a:endParaRPr lang="en-GB" dirty="0"/>
          </a:p>
          <a:p>
            <a:pPr algn="ctr"/>
            <a:r>
              <a:rPr lang="en-GB" i="1" dirty="0"/>
              <a:t>Example</a:t>
            </a:r>
          </a:p>
          <a:p>
            <a:pPr algn="ctr"/>
            <a:endParaRPr lang="en-GB" i="1" dirty="0"/>
          </a:p>
          <a:p>
            <a:pPr algn="ctr"/>
            <a:r>
              <a:rPr lang="en-GB" dirty="0"/>
              <a:t>[‘PUT’, ‘apple’]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B213BA-555C-603A-10BE-80B33EE77734}"/>
              </a:ext>
            </a:extLst>
          </p:cNvPr>
          <p:cNvSpPr txBox="1"/>
          <p:nvPr/>
        </p:nvSpPr>
        <p:spPr>
          <a:xfrm>
            <a:off x="4306623" y="1518368"/>
            <a:ext cx="3721045" cy="4503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8592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1CB213BA-555C-603A-10BE-80B33EE77734}"/>
              </a:ext>
            </a:extLst>
          </p:cNvPr>
          <p:cNvSpPr txBox="1"/>
          <p:nvPr/>
        </p:nvSpPr>
        <p:spPr>
          <a:xfrm>
            <a:off x="3088253" y="1812980"/>
            <a:ext cx="6480495" cy="24831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5091DE-C28B-18D0-19C1-538B003D4BD0}"/>
              </a:ext>
            </a:extLst>
          </p:cNvPr>
          <p:cNvSpPr txBox="1"/>
          <p:nvPr/>
        </p:nvSpPr>
        <p:spPr>
          <a:xfrm>
            <a:off x="3084739" y="1812980"/>
            <a:ext cx="64840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/>
              <a:t>Action rotate:</a:t>
            </a:r>
          </a:p>
          <a:p>
            <a:endParaRPr lang="en-GB" b="1" i="1" dirty="0"/>
          </a:p>
          <a:p>
            <a:pPr algn="ctr"/>
            <a:r>
              <a:rPr lang="en-GB" dirty="0"/>
              <a:t>(</a:t>
            </a:r>
            <a:r>
              <a:rPr lang="en-GB" b="1" dirty="0"/>
              <a:t>action: </a:t>
            </a:r>
            <a:r>
              <a:rPr lang="en-GB" dirty="0"/>
              <a:t>Rotate,  </a:t>
            </a:r>
            <a:r>
              <a:rPr lang="en-GB" b="1" dirty="0"/>
              <a:t>subject:         units:         </a:t>
            </a:r>
            <a:r>
              <a:rPr lang="en-GB" dirty="0"/>
              <a:t>)</a:t>
            </a:r>
          </a:p>
          <a:p>
            <a:pPr algn="ctr"/>
            <a:endParaRPr lang="en-GB" dirty="0"/>
          </a:p>
          <a:p>
            <a:pPr algn="ctr"/>
            <a:r>
              <a:rPr lang="en-GB" i="1" dirty="0"/>
              <a:t>Example</a:t>
            </a:r>
          </a:p>
          <a:p>
            <a:pPr algn="ctr"/>
            <a:endParaRPr lang="en-GB" i="1" dirty="0"/>
          </a:p>
          <a:p>
            <a:pPr algn="ctr"/>
            <a:r>
              <a:rPr lang="en-GB" dirty="0"/>
              <a:t>(</a:t>
            </a:r>
            <a:r>
              <a:rPr lang="en-GB" b="1" dirty="0"/>
              <a:t>action: </a:t>
            </a:r>
            <a:r>
              <a:rPr lang="en-GB" dirty="0"/>
              <a:t>Rotate,     </a:t>
            </a:r>
            <a:r>
              <a:rPr lang="en-GB" b="1" dirty="0"/>
              <a:t>subject: </a:t>
            </a:r>
            <a:r>
              <a:rPr lang="en-GB" dirty="0"/>
              <a:t>Wrist 3,    </a:t>
            </a:r>
            <a:r>
              <a:rPr lang="en-GB" b="1" dirty="0"/>
              <a:t>units: </a:t>
            </a:r>
            <a:r>
              <a:rPr lang="en-GB" dirty="0"/>
              <a:t>30 degrees)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2289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1CB213BA-555C-603A-10BE-80B33EE77734}"/>
              </a:ext>
            </a:extLst>
          </p:cNvPr>
          <p:cNvSpPr txBox="1"/>
          <p:nvPr/>
        </p:nvSpPr>
        <p:spPr>
          <a:xfrm>
            <a:off x="2251607" y="1851177"/>
            <a:ext cx="6171033" cy="3155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5091DE-C28B-18D0-19C1-538B003D4BD0}"/>
              </a:ext>
            </a:extLst>
          </p:cNvPr>
          <p:cNvSpPr txBox="1"/>
          <p:nvPr/>
        </p:nvSpPr>
        <p:spPr>
          <a:xfrm>
            <a:off x="2339098" y="1997838"/>
            <a:ext cx="59960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/>
              <a:t>Repeat action</a:t>
            </a:r>
          </a:p>
          <a:p>
            <a:endParaRPr lang="en-GB" b="1" i="1" dirty="0"/>
          </a:p>
          <a:p>
            <a:pPr algn="ctr"/>
            <a:r>
              <a:rPr lang="en-GB" dirty="0"/>
              <a:t>(</a:t>
            </a:r>
            <a:r>
              <a:rPr lang="en-GB" b="1" dirty="0"/>
              <a:t>action: </a:t>
            </a:r>
            <a:r>
              <a:rPr lang="en-GB" dirty="0"/>
              <a:t>Repeat,     </a:t>
            </a:r>
            <a:r>
              <a:rPr lang="en-GB" b="1" dirty="0"/>
              <a:t>units:         subject:</a:t>
            </a:r>
            <a:r>
              <a:rPr lang="en-GB" dirty="0"/>
              <a:t>         )</a:t>
            </a:r>
          </a:p>
          <a:p>
            <a:pPr algn="ctr"/>
            <a:endParaRPr lang="en-GB" dirty="0"/>
          </a:p>
          <a:p>
            <a:pPr algn="ctr"/>
            <a:r>
              <a:rPr lang="en-GB" i="1" dirty="0"/>
              <a:t>Example</a:t>
            </a:r>
          </a:p>
          <a:p>
            <a:pPr algn="ctr"/>
            <a:endParaRPr lang="en-GB" i="1" dirty="0"/>
          </a:p>
          <a:p>
            <a:pPr algn="ctr"/>
            <a:r>
              <a:rPr lang="en-GB" dirty="0"/>
              <a:t>(</a:t>
            </a:r>
            <a:r>
              <a:rPr lang="en-GB" b="1" dirty="0"/>
              <a:t>action: </a:t>
            </a:r>
            <a:r>
              <a:rPr lang="en-GB" dirty="0"/>
              <a:t>Repeat,     </a:t>
            </a:r>
            <a:r>
              <a:rPr lang="en-GB" b="1" dirty="0"/>
              <a:t>units: </a:t>
            </a:r>
            <a:r>
              <a:rPr lang="en-GB" dirty="0"/>
              <a:t>3</a:t>
            </a:r>
            <a:r>
              <a:rPr lang="en-GB" b="1" dirty="0"/>
              <a:t>         subject:</a:t>
            </a:r>
            <a:r>
              <a:rPr lang="en-GB" dirty="0"/>
              <a:t> All        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1451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1CB213BA-555C-603A-10BE-80B33EE77734}"/>
              </a:ext>
            </a:extLst>
          </p:cNvPr>
          <p:cNvSpPr txBox="1"/>
          <p:nvPr/>
        </p:nvSpPr>
        <p:spPr>
          <a:xfrm>
            <a:off x="2072900" y="1184678"/>
            <a:ext cx="6522459" cy="3387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5091DE-C28B-18D0-19C1-538B003D4BD0}"/>
              </a:ext>
            </a:extLst>
          </p:cNvPr>
          <p:cNvSpPr txBox="1"/>
          <p:nvPr/>
        </p:nvSpPr>
        <p:spPr>
          <a:xfrm>
            <a:off x="2357380" y="1447177"/>
            <a:ext cx="56848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/>
              <a:t>Set action:</a:t>
            </a:r>
          </a:p>
          <a:p>
            <a:endParaRPr lang="en-GB" b="1" i="1" dirty="0"/>
          </a:p>
          <a:p>
            <a:pPr algn="ctr"/>
            <a:r>
              <a:rPr lang="en-GB" dirty="0"/>
              <a:t>(</a:t>
            </a:r>
            <a:r>
              <a:rPr lang="en-GB" b="1" dirty="0"/>
              <a:t>action:</a:t>
            </a:r>
            <a:r>
              <a:rPr lang="en-GB" dirty="0"/>
              <a:t> Set,      </a:t>
            </a:r>
            <a:r>
              <a:rPr lang="en-GB" b="1" dirty="0"/>
              <a:t>subject:</a:t>
            </a:r>
            <a:r>
              <a:rPr lang="en-GB" dirty="0"/>
              <a:t>        </a:t>
            </a:r>
            <a:r>
              <a:rPr lang="en-GB" b="1" dirty="0"/>
              <a:t>set as:</a:t>
            </a:r>
            <a:r>
              <a:rPr lang="en-GB" dirty="0"/>
              <a:t>         )</a:t>
            </a:r>
          </a:p>
          <a:p>
            <a:pPr algn="ctr"/>
            <a:endParaRPr lang="en-GB" dirty="0"/>
          </a:p>
          <a:p>
            <a:pPr algn="ctr"/>
            <a:r>
              <a:rPr lang="en-GB" i="1" dirty="0"/>
              <a:t>Example</a:t>
            </a:r>
          </a:p>
          <a:p>
            <a:pPr algn="ctr"/>
            <a:endParaRPr lang="en-GB" i="1" dirty="0"/>
          </a:p>
          <a:p>
            <a:pPr algn="ctr"/>
            <a:r>
              <a:rPr lang="en-GB" dirty="0"/>
              <a:t>(</a:t>
            </a:r>
            <a:r>
              <a:rPr lang="en-GB" b="1" dirty="0"/>
              <a:t>action:</a:t>
            </a:r>
            <a:r>
              <a:rPr lang="en-GB" dirty="0"/>
              <a:t> Set,      </a:t>
            </a:r>
            <a:r>
              <a:rPr lang="en-GB" b="1" dirty="0"/>
              <a:t>subject: </a:t>
            </a:r>
            <a:r>
              <a:rPr lang="en-GB" dirty="0"/>
              <a:t>Point 0       </a:t>
            </a:r>
            <a:r>
              <a:rPr lang="en-GB" b="1" dirty="0"/>
              <a:t>set as:</a:t>
            </a:r>
            <a:r>
              <a:rPr lang="en-GB" dirty="0"/>
              <a:t> TCP)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636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1CB213BA-555C-603A-10BE-80B33EE77734}"/>
              </a:ext>
            </a:extLst>
          </p:cNvPr>
          <p:cNvSpPr txBox="1"/>
          <p:nvPr/>
        </p:nvSpPr>
        <p:spPr>
          <a:xfrm>
            <a:off x="1568828" y="754725"/>
            <a:ext cx="9099848" cy="56867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5091DE-C28B-18D0-19C1-538B003D4BD0}"/>
              </a:ext>
            </a:extLst>
          </p:cNvPr>
          <p:cNvSpPr txBox="1"/>
          <p:nvPr/>
        </p:nvSpPr>
        <p:spPr>
          <a:xfrm>
            <a:off x="2149785" y="1017003"/>
            <a:ext cx="6714295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/>
              <a:t>Input</a:t>
            </a:r>
          </a:p>
          <a:p>
            <a:r>
              <a:rPr lang="en-GB" i="1" dirty="0"/>
              <a:t>set frame 1, then go to point 0, then turn the base 180 degrees</a:t>
            </a:r>
          </a:p>
          <a:p>
            <a:endParaRPr lang="en-GB" b="1" i="1" dirty="0"/>
          </a:p>
          <a:p>
            <a:endParaRPr lang="en-GB" b="1" i="1" dirty="0"/>
          </a:p>
          <a:p>
            <a:r>
              <a:rPr lang="en-GB" b="1" dirty="0"/>
              <a:t>NLP pipeline output</a:t>
            </a:r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endParaRPr lang="en-GB" sz="800" b="1" i="1" dirty="0"/>
          </a:p>
          <a:p>
            <a:endParaRPr lang="en-GB" sz="800" b="1" i="1" dirty="0"/>
          </a:p>
          <a:p>
            <a:endParaRPr lang="en-GB" sz="800" b="1" i="1" dirty="0"/>
          </a:p>
          <a:p>
            <a:r>
              <a:rPr lang="en-GB" b="1" dirty="0"/>
              <a:t>Parser pipeline output</a:t>
            </a:r>
          </a:p>
          <a:p>
            <a:endParaRPr lang="en-GB" sz="800" b="1" i="1" dirty="0"/>
          </a:p>
          <a:p>
            <a:r>
              <a:rPr lang="en-GB" dirty="0"/>
              <a:t>(</a:t>
            </a:r>
            <a:r>
              <a:rPr lang="en-GB" b="1" dirty="0"/>
              <a:t>action:</a:t>
            </a:r>
            <a:r>
              <a:rPr lang="en-GB" dirty="0"/>
              <a:t> Set,        </a:t>
            </a:r>
            <a:r>
              <a:rPr lang="en-GB" b="1" dirty="0"/>
              <a:t>subject: </a:t>
            </a:r>
            <a:r>
              <a:rPr lang="en-GB" dirty="0"/>
              <a:t>frame 1      </a:t>
            </a:r>
            <a:r>
              <a:rPr lang="en-GB" b="1" dirty="0"/>
              <a:t>set as:</a:t>
            </a:r>
            <a:r>
              <a:rPr lang="en-GB" dirty="0"/>
              <a:t> TCP)</a:t>
            </a:r>
          </a:p>
          <a:p>
            <a:endParaRPr lang="en-GB" sz="800" dirty="0"/>
          </a:p>
          <a:p>
            <a:r>
              <a:rPr lang="en-GB" dirty="0"/>
              <a:t>(</a:t>
            </a:r>
            <a:r>
              <a:rPr lang="en-GB" b="1" dirty="0"/>
              <a:t>action:</a:t>
            </a:r>
            <a:r>
              <a:rPr lang="en-GB" dirty="0"/>
              <a:t> Move,    </a:t>
            </a:r>
            <a:r>
              <a:rPr lang="en-GB" b="1" dirty="0"/>
              <a:t>subject: </a:t>
            </a:r>
            <a:r>
              <a:rPr lang="en-GB" dirty="0"/>
              <a:t>robot,</a:t>
            </a:r>
            <a:r>
              <a:rPr lang="en-GB" b="1" dirty="0"/>
              <a:t>        destination:  </a:t>
            </a:r>
            <a:r>
              <a:rPr lang="en-GB" dirty="0"/>
              <a:t>point 0)</a:t>
            </a:r>
          </a:p>
          <a:p>
            <a:endParaRPr lang="en-GB" sz="800" dirty="0"/>
          </a:p>
          <a:p>
            <a:r>
              <a:rPr lang="en-GB" dirty="0"/>
              <a:t>(</a:t>
            </a:r>
            <a:r>
              <a:rPr lang="en-GB" b="1" dirty="0"/>
              <a:t>action: </a:t>
            </a:r>
            <a:r>
              <a:rPr lang="en-GB" dirty="0"/>
              <a:t>Rotate,   </a:t>
            </a:r>
            <a:r>
              <a:rPr lang="en-GB" b="1" dirty="0"/>
              <a:t>subject: </a:t>
            </a:r>
            <a:r>
              <a:rPr lang="en-GB" dirty="0"/>
              <a:t>‘robot’,      </a:t>
            </a:r>
            <a:r>
              <a:rPr lang="en-GB" b="1" dirty="0"/>
              <a:t>units: </a:t>
            </a:r>
            <a:r>
              <a:rPr lang="en-GB" dirty="0"/>
              <a:t>180 degrees)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136D99-E209-051E-AB8B-324FE0442F7F}"/>
              </a:ext>
            </a:extLst>
          </p:cNvPr>
          <p:cNvSpPr txBox="1"/>
          <p:nvPr/>
        </p:nvSpPr>
        <p:spPr>
          <a:xfrm>
            <a:off x="2053381" y="2528797"/>
            <a:ext cx="16274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Set [verb]</a:t>
            </a:r>
          </a:p>
          <a:p>
            <a:endParaRPr lang="en-GB" dirty="0"/>
          </a:p>
          <a:p>
            <a:r>
              <a:rPr lang="en-GB" dirty="0"/>
              <a:t>Frame 1 [noun]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754284-5006-8759-BBAA-A144C2C9ACA6}"/>
              </a:ext>
            </a:extLst>
          </p:cNvPr>
          <p:cNvSpPr txBox="1"/>
          <p:nvPr/>
        </p:nvSpPr>
        <p:spPr>
          <a:xfrm>
            <a:off x="4380148" y="2528797"/>
            <a:ext cx="17386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Go [Verb]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Point 0 [noun]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To [preposition]  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57641-5C6F-29A3-1DC7-833B2FC6209D}"/>
              </a:ext>
            </a:extLst>
          </p:cNvPr>
          <p:cNvSpPr txBox="1"/>
          <p:nvPr/>
        </p:nvSpPr>
        <p:spPr>
          <a:xfrm>
            <a:off x="6020470" y="2528797"/>
            <a:ext cx="40853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Turn [verb]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Base [noun]      Degrees [noun]</a:t>
            </a:r>
          </a:p>
          <a:p>
            <a:pPr algn="ctr"/>
            <a:r>
              <a:rPr lang="en-GB" dirty="0"/>
              <a:t>	</a:t>
            </a:r>
          </a:p>
          <a:p>
            <a:pPr algn="ctr"/>
            <a:r>
              <a:rPr lang="en-GB" dirty="0"/>
              <a:t>                             180 [cardinal number]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0718844-AECE-0968-27B3-50F532133B12}"/>
              </a:ext>
            </a:extLst>
          </p:cNvPr>
          <p:cNvCxnSpPr/>
          <p:nvPr/>
        </p:nvCxnSpPr>
        <p:spPr>
          <a:xfrm>
            <a:off x="2867097" y="2855167"/>
            <a:ext cx="0" cy="2892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3670CC-9015-9ED9-9582-42261FB08670}"/>
              </a:ext>
            </a:extLst>
          </p:cNvPr>
          <p:cNvCxnSpPr/>
          <p:nvPr/>
        </p:nvCxnSpPr>
        <p:spPr>
          <a:xfrm>
            <a:off x="5249450" y="2855167"/>
            <a:ext cx="0" cy="2892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B3A94B6-D0A1-DF17-8610-09AF86AABE43}"/>
              </a:ext>
            </a:extLst>
          </p:cNvPr>
          <p:cNvCxnSpPr/>
          <p:nvPr/>
        </p:nvCxnSpPr>
        <p:spPr>
          <a:xfrm>
            <a:off x="5249450" y="3429000"/>
            <a:ext cx="0" cy="275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8D1653-32BA-8656-1E1C-ECDC5F512419}"/>
              </a:ext>
            </a:extLst>
          </p:cNvPr>
          <p:cNvCxnSpPr/>
          <p:nvPr/>
        </p:nvCxnSpPr>
        <p:spPr>
          <a:xfrm flipH="1">
            <a:off x="7473820" y="2855167"/>
            <a:ext cx="307911" cy="2892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7F0A1E-A93C-FE30-8006-78CD3282DFBD}"/>
              </a:ext>
            </a:extLst>
          </p:cNvPr>
          <p:cNvCxnSpPr/>
          <p:nvPr/>
        </p:nvCxnSpPr>
        <p:spPr>
          <a:xfrm>
            <a:off x="8292853" y="2845837"/>
            <a:ext cx="269526" cy="2892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F9C63F-AED6-DD25-47FB-A22C8ABC0657}"/>
              </a:ext>
            </a:extLst>
          </p:cNvPr>
          <p:cNvCxnSpPr/>
          <p:nvPr/>
        </p:nvCxnSpPr>
        <p:spPr>
          <a:xfrm>
            <a:off x="8661296" y="3408679"/>
            <a:ext cx="0" cy="275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693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2612</TotalTime>
  <Words>1709</Words>
  <Application>Microsoft Office PowerPoint</Application>
  <PresentationFormat>Widescreen</PresentationFormat>
  <Paragraphs>598</Paragraphs>
  <Slides>39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Palace Script MT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Nguyen Duc</dc:creator>
  <cp:lastModifiedBy>Peter Nguyen Duc</cp:lastModifiedBy>
  <cp:revision>28</cp:revision>
  <dcterms:created xsi:type="dcterms:W3CDTF">2023-05-09T08:32:20Z</dcterms:created>
  <dcterms:modified xsi:type="dcterms:W3CDTF">2023-05-31T18:05:38Z</dcterms:modified>
</cp:coreProperties>
</file>