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38CCC3-FFB1-4547-ACC7-FEEE07667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A0B8D6-5B44-450F-B939-91B1DF41F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945537-7238-4AA8-AB0F-5F08512E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E1C823-FEA2-4321-BCDD-1AF4388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410E-2E3D-4FC9-A5CC-64BCF7A3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72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CB870-F51F-4776-9890-ABA33DD9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CA17F96-BD3A-435D-8678-95115D52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D4C30D-C2FF-4CB9-B697-E4C48A62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6167EE-5196-4369-B05D-65C31E8B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88F383-E4BB-42CE-97DF-FE200E0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658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CBC1C92-E6B9-4D29-8DB3-B0F160B42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FA7C31A-E6D2-4441-856A-996D492B0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D72B7E-FD83-449A-BC09-BD0AB378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D3164B-385C-4A65-A109-3F4A6460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52894D-91B0-4CEE-943D-6AB392B4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0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BCF17-FCA0-4B04-B0AF-428DCAE6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F4C9D6-782E-4628-A382-8DD6AF3D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DCFB7C-5194-4D39-A7AC-11D3097A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ACBF80-BF50-4F00-842F-300E18FD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AF75DF-9929-474B-A3E7-B68E4956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0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093DC-8F70-4951-AC0A-E1CA8C52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91545D4-8790-4E0A-B1BD-0576E08B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4AB5565-3DC8-4DC4-8250-23C5CBFE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791B20-78C0-4096-A4B9-19AC6C66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8CB480-E36E-4DC9-90AA-B18BFBBF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049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09B940-6199-4E1D-85AD-E732EF7F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09A3B0-4222-4337-8F50-4E8A09701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1F9CB6A-A774-4898-902B-AAC04478F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1CC9A5F-58EE-45E6-8866-0F544603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EB19C2-1C4F-4B87-87B4-7724120F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95B370D-D36E-4ADA-B776-64CDF9A8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787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341821-F7BF-459E-976D-B7606335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07D0F95-4B0D-426C-8AED-20CD841C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8C0097D-C99A-47D0-82AA-C6AB27E7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68E1638-DDF6-4D8A-B344-DEA25BAEE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0CB18DB-9CD9-41A7-8B80-86448F2D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467FA62-8B14-4C3E-8C51-E7E2DD63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D06880C-AF55-4947-AD81-FA9D1F24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6643447-1CE5-4DCE-BADC-0D3180BE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027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35553-04A1-4E4A-A307-5966D72E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F23F9F8-84A1-46AF-B17E-F9BB5822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9FB8370-F38F-4D44-AEB6-87E1D145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02725B-B578-424E-9C9A-0324FCE6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75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671B8F0-6434-4C61-A8AD-0ECC0123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60B134B-A142-4682-B6E6-EFA00271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3E307A2-CF5B-431F-96CB-5EF084FB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7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A6B93E-00C7-40DD-AFD5-EBD15870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0BC241-4785-415F-B4A2-0E552722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0B8444B-7B64-4B61-8377-8F22EAC9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DB622B9-3548-407C-931A-E14E2A5C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00248D8-BB5B-42B7-89BB-40231441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A56FDF-D342-4CFB-8CB7-1EE43ED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ED40A-255B-495D-8D44-4D890C33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E38C10C-0EC5-46F5-B250-AF78472F7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3F7E106-EEFA-4308-BAC9-2B01E380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181504-5EBC-4531-BDA9-81D702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C29DA41-5E1E-4F95-9D99-AD4F0183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4CB98F4-7B02-4D59-8C30-05E422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B115553-E8A2-430D-902F-9A6E4ACC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96F3A5C-48EC-4336-8E93-DBD1C88B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D910E7-792A-45D5-A3F5-64FB5BD69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4D83-D3C9-4422-AD80-2D6E0126F5D9}" type="datetimeFigureOut">
              <a:rPr lang="cs-CZ" smtClean="0"/>
              <a:t>01.02.2022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9BAFF29-D84B-4A95-B2E2-4C29DBB2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956BA2-16F8-463A-89E2-82AB48B60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691A-9B7F-407F-B586-3F4609C99A6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370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9E83E790-4E75-4D14-B485-64277B61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7" r="3599" b="1"/>
          <a:stretch/>
        </p:blipFill>
        <p:spPr>
          <a:xfrm>
            <a:off x="-87217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D8B90A-4856-4BA1-99EB-1C6819AE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262" y="2395543"/>
            <a:ext cx="5671558" cy="1834056"/>
          </a:xfrm>
        </p:spPr>
        <p:txBody>
          <a:bodyPr>
            <a:normAutofit/>
          </a:bodyPr>
          <a:lstStyle/>
          <a:p>
            <a:r>
              <a:rPr lang="cs-CZ" sz="3600" dirty="0">
                <a:latin typeface="Arial Black" panose="020B0A04020102020204" pitchFamily="34" charset="0"/>
                <a:cs typeface="Aharoni" panose="02010803020104030203" pitchFamily="2" charset="-79"/>
              </a:rPr>
              <a:t>Sledujte </a:t>
            </a:r>
            <a:br>
              <a:rPr lang="cs-CZ" sz="3600" dirty="0"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cs-CZ" sz="3600" dirty="0">
                <a:latin typeface="Arial Black" panose="020B0A04020102020204" pitchFamily="34" charset="0"/>
                <a:cs typeface="Aharoni" panose="02010803020104030203" pitchFamily="2" charset="-79"/>
              </a:rPr>
              <a:t>KAMERY 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4B1928-52C0-499B-8F27-C98B19C38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334704"/>
            <a:ext cx="4330262" cy="683284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chemeClr val="accent1">
                    <a:lumMod val="75000"/>
                  </a:schemeClr>
                </a:solidFill>
              </a:rPr>
              <a:t>A jste pořád IN a s námi!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dnadpis 2">
            <a:extLst>
              <a:ext uri="{FF2B5EF4-FFF2-40B4-BE49-F238E27FC236}">
                <a16:creationId xmlns:a16="http://schemas.microsoft.com/office/drawing/2014/main" id="{DAF29415-4ABC-4893-95B1-7D0DEBB4DA98}"/>
              </a:ext>
            </a:extLst>
          </p:cNvPr>
          <p:cNvSpPr txBox="1">
            <a:spLocks/>
          </p:cNvSpPr>
          <p:nvPr/>
        </p:nvSpPr>
        <p:spPr>
          <a:xfrm>
            <a:off x="7861738" y="542241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585793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Širokoúhlá obrazovka</PresentationFormat>
  <Paragraphs>2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Motiv Office</vt:lpstr>
      <vt:lpstr>Sledujte  KAMERY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Sledujte  KAMERY  </dc:title>
  <dc:creator>Eva Loskotová</dc:creator>
  <cp:lastModifiedBy>Eva Loskotová</cp:lastModifiedBy>
  <cp:revision>1</cp:revision>
  <dcterms:created xsi:type="dcterms:W3CDTF">2022-02-01T10:35:03Z</dcterms:created>
  <dcterms:modified xsi:type="dcterms:W3CDTF">2022-02-01T10:42:01Z</dcterms:modified>
</cp:coreProperties>
</file>