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73" r:id="rId1"/>
  </p:sldMasterIdLst>
  <p:sldIdLst>
    <p:sldId id="256" r:id="rId2"/>
    <p:sldId id="257" r:id="rId3"/>
    <p:sldId id="265" r:id="rId4"/>
    <p:sldId id="266" r:id="rId5"/>
    <p:sldId id="258" r:id="rId6"/>
    <p:sldId id="264" r:id="rId7"/>
    <p:sldId id="267" r:id="rId8"/>
    <p:sldId id="259" r:id="rId9"/>
    <p:sldId id="262" r:id="rId10"/>
    <p:sldId id="263" r:id="rId11"/>
    <p:sldId id="268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5" y="67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presProps" Target="presProps.xml"  /><Relationship Id="rId14" Type="http://schemas.openxmlformats.org/officeDocument/2006/relationships/viewProps" Target="viewProps.xml"  /><Relationship Id="rId15" Type="http://schemas.openxmlformats.org/officeDocument/2006/relationships/theme" Target="theme/theme1.xml"  /><Relationship Id="rId16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ko-KR" altLang="en-US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940A130E-E3B8-4EBE-931F-81B26B8448AA}" type="datetime1">
              <a:rPr lang="ko-KR" altLang="en-US"/>
              <a:pPr lvl="0">
                <a:defRPr/>
              </a:pPr>
              <a:t>2023-12-08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800C6A38-4290-41DD-B95C-4155372FD4A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간지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CA348888-F454-4AD2-BA62-3AF29D9807C0}" type="datetime1">
              <a:rPr lang="ko-KR" altLang="en-US"/>
              <a:pPr lvl="0">
                <a:defRPr/>
              </a:pPr>
              <a:t>2023-12-08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>
              <a:defRPr/>
            </a:pPr>
            <a:r>
              <a:rPr lang="ko-KR" altLang="en-US"/>
              <a:t>첫째 목차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둘째 목차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셋째 목차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넷째 목차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956FEC12-A4C9-4837-AF94-AD867782C04C}" type="datetime1">
              <a:rPr lang="ko-KR" altLang="en-US"/>
              <a:pPr lvl="0">
                <a:defRPr/>
              </a:pPr>
              <a:t>2023-12-08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957F84A3-4F29-4053-ACFD-1BAF2D3F140C}" type="datetime1">
              <a:rPr lang="ko-KR" altLang="en-US"/>
              <a:pPr lvl="0">
                <a:defRPr/>
              </a:pPr>
              <a:t>2023-12-08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4953836A-82A3-4C8B-9D31-CD724F3673ED}" type="datetime1">
              <a:rPr lang="ko-KR" altLang="en-US"/>
              <a:pPr lvl="0">
                <a:defRPr/>
              </a:pPr>
              <a:t>2023-12-08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AD2EBAF6-36D0-4DD8-B695-D4C1B37E35D6}" type="datetime1">
              <a:rPr lang="ko-KR" altLang="en-US"/>
              <a:pPr lvl="0">
                <a:defRPr/>
              </a:pPr>
              <a:t>2023-12-08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60728D28-603B-4EFC-80F8-17E5E9107035}" type="datetime1">
              <a:rPr lang="ko-KR" altLang="en-US"/>
              <a:pPr lvl="0">
                <a:defRPr/>
              </a:pPr>
              <a:t>2023-12-08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용 2개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A27A1F4E-0809-4239-8034-C38E431DAF92}" type="datetime1">
              <a:rPr lang="ko-KR" altLang="en-US"/>
              <a:pPr lvl="0">
                <a:defRPr/>
              </a:pPr>
              <a:t>2023-12-08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E0DA496-7307-4E8B-88DE-CB97B48BAB6F}" type="datetime1">
              <a:rPr lang="ko-KR" altLang="en-US"/>
              <a:pPr lvl="0">
                <a:defRPr/>
              </a:pPr>
              <a:t>2023-12-08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표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pPr lvl="0">
              <a:defRPr/>
            </a:pPr>
            <a:r>
              <a:rPr lang="ko-KR" altLang="en-US"/>
              <a:t>표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8721E90-850C-410B-8B89-8394F580CFDA}" type="datetime1">
              <a:rPr lang="ko-KR" altLang="en-US"/>
              <a:pPr lvl="0">
                <a:defRPr/>
              </a:pPr>
              <a:t>2023-12-08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ACE7E28-9336-4363-8674-B91477D8F243}" type="datetime1">
              <a:rPr lang="ko-KR" altLang="en-US"/>
              <a:pPr lvl="0">
                <a:defRPr/>
              </a:pPr>
              <a:t>2023-12-08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/>
            </a:pPr>
            <a:r>
              <a:rPr lang="ko-KR" altLang="en-US"/>
              <a:t>그림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ACE7E28-9336-4363-8674-B91477D8F243}" type="datetime1">
              <a:rPr lang="ko-KR" altLang="en-US"/>
              <a:pPr lvl="0">
                <a:defRPr/>
              </a:pPr>
              <a:t>2023-12-08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한컴오피스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D422D86A-5F52-4165-8473-F1B836277586}" type="datetime1">
              <a:rPr lang="ko-KR" altLang="en-US"/>
              <a:pPr lvl="0">
                <a:defRPr/>
              </a:pPr>
              <a:t>2023-12-08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ransition xmlns:mc="http://schemas.openxmlformats.org/markup-compatibility/2006" xmlns:hp="http://schemas.haansoft.com/office/presentation/8.0" mc:Ignorable="hp" hp:hslDur="500"/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유도 시스템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다시하기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>
              <a:defRPr/>
            </a:pPr>
            <a:r>
              <a:rPr lang="ko-KR" altLang="en-US"/>
              <a:t>주인공이 죽는 경우에만 다시하며 그렇지 않은 경우에는 분기가 갈림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죽는 경우의 수에 맞는 시나리오를 만들어야 하긴 하지만 분기기 끊기기 때문에 작업량이 훨씬 덜함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전투</a:t>
            </a:r>
            <a:r>
              <a:rPr lang="en-US" altLang="ko-KR"/>
              <a:t>, </a:t>
            </a:r>
            <a:r>
              <a:rPr lang="ko-KR" altLang="en-US"/>
              <a:t>배고픔이나 목마름 혹은 더위나 추위</a:t>
            </a:r>
            <a:r>
              <a:rPr lang="en-US" altLang="ko-KR"/>
              <a:t>, </a:t>
            </a:r>
            <a:r>
              <a:rPr lang="ko-KR" altLang="en-US"/>
              <a:t>가스 중독 등 여러 요소를 넣을 생각인데 어떻게 일관성을 유지할지는 고민 중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결론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계획 모드에서 플레이어가 어떤 선택을 했을 경우 기대하는 결과를 보여줘야 한다</a:t>
            </a:r>
            <a:r>
              <a:rPr lang="en-US" altLang="ko-KR"/>
              <a:t>.</a:t>
            </a:r>
            <a:r>
              <a:rPr lang="ko-KR" altLang="en-US"/>
              <a:t> 우린 그걸 예측하거나 만들어야 한다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ko-KR" altLang="en-US"/>
              <a:t>죽음과 다시하기를 통해 분기를 줄일 수 있다</a:t>
            </a:r>
            <a:r>
              <a:rPr lang="en-US" altLang="ko-KR"/>
              <a:t>.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 algn="l">
              <a:defRPr/>
            </a:pPr>
            <a:r>
              <a:rPr lang="ko-KR" altLang="en-US"/>
              <a:t>목차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유도 기본 컨셉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계획 모드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죽음과 다시하기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넛지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ko-KR" altLang="en-US"/>
              <a:t>은근슬쩍 하는 유도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유도에 따라 다른 시뮬레이션이 진행됨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>
              <a:defRPr/>
            </a:pPr>
            <a:r>
              <a:rPr lang="ko-KR" altLang="en-US"/>
              <a:t>유도와 시뮬레이션은 전형적인 예측(행동)과 피드백임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예측의 예측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플레이어가 한 유도의 적절한 피드백을 보여줘야 함.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사람은 기본적으로 자신의 예측이 맞기를 기대함. 즉</a:t>
            </a:r>
            <a:r>
              <a:rPr lang="en-US" altLang="ko-KR"/>
              <a:t>,</a:t>
            </a:r>
            <a:r>
              <a:rPr lang="ko-KR" altLang="en-US"/>
              <a:t> 유도에 맞는 시뮬레이션을 보여줘야 함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이때 우리는 플레이어의 예측을 예측해야 함. 아니면 만들거나</a:t>
            </a:r>
            <a:r>
              <a:rPr lang="en-US" altLang="ko-KR"/>
              <a:t>.</a:t>
            </a:r>
            <a:r>
              <a:rPr lang="ko-KR" altLang="en-US"/>
              <a:t> 즉 유도의 유도를 해야 함</a:t>
            </a:r>
            <a:r>
              <a:rPr lang="en-US" altLang="ko-KR"/>
              <a:t>.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계획 모드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>
              <a:defRPr/>
            </a:pPr>
            <a:r>
              <a:rPr lang="ko-KR" altLang="en-US"/>
              <a:t>소리</a:t>
            </a:r>
            <a:r>
              <a:rPr lang="en-US" altLang="ko-KR"/>
              <a:t>, </a:t>
            </a:r>
            <a:r>
              <a:rPr lang="ko-KR" altLang="en-US"/>
              <a:t>물건 배치</a:t>
            </a:r>
            <a:r>
              <a:rPr lang="en-US" altLang="ko-KR"/>
              <a:t>, </a:t>
            </a:r>
            <a:r>
              <a:rPr lang="ko-KR" altLang="en-US"/>
              <a:t>조명</a:t>
            </a:r>
            <a:r>
              <a:rPr lang="en-US" altLang="ko-KR"/>
              <a:t> </a:t>
            </a:r>
            <a:r>
              <a:rPr lang="ko-KR" altLang="en-US"/>
              <a:t>등의 기능들을 순차적으로 조작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카메라는 각 기능이 영향을 주는 공간에 포커스되면 설정 시 그것이 주는 영향을 미리 보여줘야 함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시뮬레이션 시작 전까지는 수정 가능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22261" y="727477"/>
            <a:ext cx="10633617" cy="55524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정보 제공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주인공이 어디서 입장하는지를 알려줘야 함. 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/>
              <a:t>주인공의 할 일 목록과 대화 로그를 보여줘서 어떤 방향으로 유도할지힌트를 제공.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예시 </a:t>
            </a:r>
            <a:r>
              <a:rPr lang="en-US" altLang="ko-KR"/>
              <a:t>: </a:t>
            </a:r>
            <a:r>
              <a:rPr lang="ko-KR" altLang="en-US"/>
              <a:t>열쇠 찾기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날씨 </a:t>
            </a:r>
            <a:r>
              <a:rPr lang="en-US" altLang="ko-KR"/>
              <a:t>: </a:t>
            </a:r>
            <a:r>
              <a:rPr lang="ko-KR" altLang="en-US"/>
              <a:t>비가 오게 해서 특정 건물 안에 들어가게 유도</a:t>
            </a:r>
            <a:endParaRPr lang="ko-KR" altLang="en-US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빛 </a:t>
            </a:r>
            <a:r>
              <a:rPr lang="en-US" altLang="ko-KR"/>
              <a:t>: </a:t>
            </a:r>
            <a:r>
              <a:rPr lang="ko-KR" altLang="en-US"/>
              <a:t>열쇠가 있는 쪽에 빛을 비춰서 찾기 쉽도록 함</a:t>
            </a:r>
            <a:r>
              <a:rPr lang="en-US" altLang="ko-KR"/>
              <a:t>. </a:t>
            </a:r>
            <a:r>
              <a:rPr lang="ko-KR" altLang="en-US"/>
              <a:t>이때 잘 보이는 열쇠를 표현해야 함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소리 </a:t>
            </a:r>
            <a:r>
              <a:rPr lang="en-US" altLang="ko-KR"/>
              <a:t>: </a:t>
            </a:r>
            <a:r>
              <a:rPr lang="ko-KR" altLang="en-US"/>
              <a:t>열쇠가 있는 쪽에 소리를 내서 찾도록 유도할 수도 있음</a:t>
            </a:r>
            <a:r>
              <a:rPr lang="en-US" altLang="ko-KR"/>
              <a:t>. </a:t>
            </a:r>
            <a:r>
              <a:rPr lang="ko-KR" altLang="en-US"/>
              <a:t>이때도 소리를 재생해서 어떤 사건이 일어나는지를 알 수 있게 해야 함</a:t>
            </a:r>
            <a:r>
              <a:rPr lang="en-US" altLang="ko-KR"/>
              <a:t>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죽음과 다시하기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ko-KR" altLang="en-US"/>
              <a:t>원래는 죽음과 다시하기라는 개념 없이 게임을 만드려했는데 이 경우 엄청난 수의 분기가 필요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선형적인 스토리에 집중하는 게임인데 너무 많은 분기를 만들면 몇몇 파트의 밀도나 퀄리티도 떨어질 수 있음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그래서 생존과 죽음이라는 개념을 넣을까 생각 중</a:t>
            </a:r>
            <a:r>
              <a:rPr lang="en-US" altLang="ko-KR"/>
              <a:t>.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246</ep:Words>
  <ep:PresentationFormat>와이드스크린</ep:PresentationFormat>
  <ep:Paragraphs>35</ep:Paragraphs>
  <ep:Slides>11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ep:HeadingPairs>
  <ep:TitlesOfParts>
    <vt:vector size="12" baseType="lpstr">
      <vt:lpstr>한컴오피스</vt:lpstr>
      <vt:lpstr>유도 시스템</vt:lpstr>
      <vt:lpstr>목차</vt:lpstr>
      <vt:lpstr>넛지</vt:lpstr>
      <vt:lpstr>예측의 예측</vt:lpstr>
      <vt:lpstr>계획 모드</vt:lpstr>
      <vt:lpstr>슬라이드 6</vt:lpstr>
      <vt:lpstr>정보 제공</vt:lpstr>
      <vt:lpstr>예시 : 열쇠 찾기</vt:lpstr>
      <vt:lpstr>죽음과 다시하기</vt:lpstr>
      <vt:lpstr>다시하기</vt:lpstr>
      <vt:lpstr>결론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2023-12-08T09:25:53.000</dcterms:created>
  <dc:creator>준 박</dc:creator>
  <cp:lastModifiedBy>user</cp:lastModifiedBy>
  <dcterms:modified xsi:type="dcterms:W3CDTF">2023-12-09T07:17:47.533</dcterms:modified>
  <cp:revision>167</cp:revision>
  <dc:title>유도 시스템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