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sldIdLst>
    <p:sldId id="256" r:id="rId2"/>
    <p:sldId id="257" r:id="rId3"/>
    <p:sldId id="270" r:id="rId4"/>
    <p:sldId id="265" r:id="rId5"/>
    <p:sldId id="267" r:id="rId6"/>
    <p:sldId id="262" r:id="rId7"/>
    <p:sldId id="269" r:id="rId8"/>
    <p:sldId id="263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2023-12-27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2023-12-27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2023-12-27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2023-12-27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2023-12-27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2023-12-27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2023-12-27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2023-12-27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2023-12-27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2023-12-27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2023-12-27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2023-12-27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2023-12-27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유도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>
              <a:defRPr/>
            </a:pPr>
            <a:r>
              <a:rPr lang="ko-KR" altLang="en-US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기본 설정</a:t>
            </a:r>
            <a:endParaRPr lang="en-US" altLang="ko-KR" dirty="0"/>
          </a:p>
          <a:p>
            <a:pPr lvl="0">
              <a:defRPr/>
            </a:pPr>
            <a:r>
              <a:rPr lang="ko-KR" altLang="en-US" dirty="0"/>
              <a:t>유도 기본 컨셉</a:t>
            </a:r>
          </a:p>
          <a:p>
            <a:pPr lvl="0">
              <a:defRPr/>
            </a:pPr>
            <a:r>
              <a:rPr lang="ko-KR" altLang="en-US" dirty="0"/>
              <a:t>계획 모드</a:t>
            </a:r>
          </a:p>
          <a:p>
            <a:pPr lvl="0">
              <a:defRPr/>
            </a:pPr>
            <a:r>
              <a:rPr lang="ko-KR" altLang="en-US" dirty="0"/>
              <a:t>죽음과 다시하기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92101-57CA-F847-2D92-87378DDDA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031568-94C7-6A3B-92E6-096D4D40A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망하기 직전인 세계에 이를 지킬 수 있는 인물과 플레이어를 연결해주는 중개자가 있음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원래라면 멸망할 세상이지만 플레이어의 개입을 통해 주인공의 행동을 바꿔 세상을 구할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‘</a:t>
            </a:r>
            <a:r>
              <a:rPr lang="ko-KR" altLang="en-US" dirty="0"/>
              <a:t>일어날 수 있는 일</a:t>
            </a:r>
            <a:r>
              <a:rPr lang="en-US" altLang="ko-KR" dirty="0"/>
              <a:t>’</a:t>
            </a:r>
            <a:r>
              <a:rPr lang="ko-KR" altLang="en-US" dirty="0"/>
              <a:t>만이 생겨야 함</a:t>
            </a:r>
            <a:r>
              <a:rPr lang="en-US" altLang="ko-KR" dirty="0"/>
              <a:t>. </a:t>
            </a:r>
            <a:r>
              <a:rPr lang="ko-KR" altLang="en-US" dirty="0"/>
              <a:t>즉 플레이어의 개입은 새로운 운명을 만드는 게 아니라 바꾸는 것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6223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넛지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ko-KR" altLang="en-US" dirty="0"/>
              <a:t>은근슬쩍 하는 유도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플레이어는 자신이 유도하고 있다는 것을 들키면 안 됨</a:t>
            </a:r>
            <a:r>
              <a:rPr lang="en-US" altLang="ko-KR" dirty="0"/>
              <a:t>.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유도 설정에 따라 다른 시뮬레이션이 진행됨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설정은 날씨나 물건의 위치같이 간접적으로 영향을 줄 수 있는 요소들</a:t>
            </a: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유도와 시뮬레이션은 전형적인 예측(행동)과 피드백임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정보 제공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 dirty="0"/>
              <a:t>유도 시작 전에 아무것도 바꾸지 않을 경우 실행되는 시뮬레이션을 실행</a:t>
            </a:r>
            <a:r>
              <a:rPr lang="en-US" altLang="ko-KR" dirty="0"/>
              <a:t>. </a:t>
            </a:r>
          </a:p>
          <a:p>
            <a:pPr marL="0" lvl="0" indent="0">
              <a:buNone/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r>
              <a:rPr lang="ko-KR" altLang="en-US" dirty="0"/>
              <a:t>또한 주인공의 할 일 목록을 보여줘서 어떤 방향으로 유도해야 하는지 힌트를 제공.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다시하기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원래는 다시하기라는 개념 없이 게임을 </a:t>
            </a:r>
            <a:r>
              <a:rPr lang="ko-KR" altLang="en-US" dirty="0" err="1"/>
              <a:t>만드려했는데</a:t>
            </a:r>
            <a:r>
              <a:rPr lang="ko-KR" altLang="en-US" dirty="0"/>
              <a:t> 이 경우 엄청난 수의 분기가 필요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선형적인 스토리에 집중하는 게임인데 너무 많은 분기를 만들면 몇몇 파트의 밀도나 퀄리티도 떨어질 수 있음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E408EBB-CBA6-131E-8C37-B4442A2C7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86" y="1600200"/>
            <a:ext cx="9908027" cy="4525963"/>
          </a:xfrm>
        </p:spPr>
      </p:pic>
    </p:spTree>
    <p:extLst>
      <p:ext uri="{BB962C8B-B14F-4D97-AF65-F5344CB8AC3E}">
        <p14:creationId xmlns:p14="http://schemas.microsoft.com/office/powerpoint/2010/main" val="151277281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배드</a:t>
            </a:r>
            <a:r>
              <a:rPr lang="ko-KR" altLang="en-US" dirty="0"/>
              <a:t> 엔딩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 dirty="0" err="1"/>
              <a:t>배드</a:t>
            </a:r>
            <a:r>
              <a:rPr lang="ko-KR" altLang="en-US" dirty="0"/>
              <a:t> 엔딩의 기준은 플레이어의 개입이 너무 커 원래라면 불가능한 일이 생기거나 주인공의 목표를 이룰 수 없는 상태가 되는 것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 err="1"/>
              <a:t>배드</a:t>
            </a:r>
            <a:r>
              <a:rPr lang="ko-KR" altLang="en-US" dirty="0"/>
              <a:t> 엔딩 시나리오를 만들어야 하긴 하지만 분기기 끊기기 때문에 작업량이 훨씬 덜함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단 모든 </a:t>
            </a:r>
            <a:r>
              <a:rPr lang="ko-KR" altLang="en-US" dirty="0" err="1"/>
              <a:t>배드</a:t>
            </a:r>
            <a:r>
              <a:rPr lang="ko-KR" altLang="en-US" dirty="0"/>
              <a:t> 엔딩 제외 모든 분기에서 </a:t>
            </a:r>
            <a:r>
              <a:rPr lang="ko-KR" altLang="en-US" dirty="0" err="1"/>
              <a:t>진엔딩에</a:t>
            </a:r>
            <a:r>
              <a:rPr lang="ko-KR" altLang="en-US" dirty="0"/>
              <a:t> 갈 수 있어야 함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결론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계획 모드에서 플레이어가 어떤 선택을 했을 경우 기대하는 결과를 보여줘야 한다</a:t>
            </a:r>
            <a:r>
              <a:rPr lang="en-US" altLang="ko-KR" dirty="0"/>
              <a:t>.</a:t>
            </a:r>
            <a:r>
              <a:rPr lang="ko-KR" altLang="en-US" dirty="0"/>
              <a:t> 우린 그걸 예측하거나 만들어야 한다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죽음과 다시하기를 통해 분기를 줄일 수 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233</Words>
  <Application>Microsoft Office PowerPoint</Application>
  <PresentationFormat>와이드스크린</PresentationFormat>
  <Paragraphs>40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Calibri</vt:lpstr>
      <vt:lpstr>한컴오피스</vt:lpstr>
      <vt:lpstr>유도 시스템</vt:lpstr>
      <vt:lpstr>목차</vt:lpstr>
      <vt:lpstr>설정</vt:lpstr>
      <vt:lpstr>넛지</vt:lpstr>
      <vt:lpstr>정보 제공</vt:lpstr>
      <vt:lpstr>다시하기</vt:lpstr>
      <vt:lpstr>PowerPoint 프레젠테이션</vt:lpstr>
      <vt:lpstr>배드 엔딩</vt:lpstr>
      <vt:lpstr>결론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유도 시스템</dc:title>
  <dc:creator>준 박</dc:creator>
  <cp:lastModifiedBy>준 박</cp:lastModifiedBy>
  <cp:revision>212</cp:revision>
  <dcterms:created xsi:type="dcterms:W3CDTF">2023-12-08T09:25:53Z</dcterms:created>
  <dcterms:modified xsi:type="dcterms:W3CDTF">2023-12-27T12:03:47Z</dcterms:modified>
  <cp:version/>
</cp:coreProperties>
</file>