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sldIdLst>
    <p:sldId id="256" r:id="rId2"/>
    <p:sldId id="257" r:id="rId3"/>
    <p:sldId id="265" r:id="rId4"/>
    <p:sldId id="266" r:id="rId5"/>
    <p:sldId id="258" r:id="rId6"/>
    <p:sldId id="264" r:id="rId7"/>
    <p:sldId id="267" r:id="rId8"/>
    <p:sldId id="259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5" y="6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유도 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주인공이 죽는 경우에만 다시하며 그렇지 않은 경우에는 분기가 갈림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죽는 경우의 수에 맞는 시나리오를 만들어야 하긴 하지만 분기기 끊기기 때문에 작업량이 훨씬 덜함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전투</a:t>
            </a:r>
            <a:r>
              <a:rPr lang="en-US" altLang="ko-KR"/>
              <a:t>, </a:t>
            </a:r>
            <a:r>
              <a:rPr lang="ko-KR" altLang="en-US"/>
              <a:t>배고픔이나 목마름 혹은 더위나 추위</a:t>
            </a:r>
            <a:r>
              <a:rPr lang="en-US" altLang="ko-KR"/>
              <a:t>, </a:t>
            </a:r>
            <a:r>
              <a:rPr lang="ko-KR" altLang="en-US"/>
              <a:t>가스 중독 등 여러 요소를 넣을 생각인데 어떻게 일관성을 유지할지는 고민 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계획 모드에서 플레이어가 어떤 선택을 했을 경우 기대하는 결과를 보여줘야 한다</a:t>
            </a:r>
            <a:r>
              <a:rPr lang="en-US" altLang="ko-KR"/>
              <a:t>.</a:t>
            </a:r>
            <a:r>
              <a:rPr lang="ko-KR" altLang="en-US"/>
              <a:t> 우린 그걸 예측하거나 만들어야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죽음과 다시하기를 통해 분기를 줄일 수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유도 기본 컨셉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계획 모드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죽음과 다시하기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넛지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은근슬쩍 하는 유도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유도에 따라 다른 시뮬레이션이 진행됨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유도와 시뮬레이션은 전형적인 예측(행동)과 피드백임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예측의 예측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플레이어가 한 유도의 적절한 피드백을 보여줘야 함.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사람은 기본적으로 자신의 예측이 맞기를 기대함. 즉</a:t>
            </a:r>
            <a:r>
              <a:rPr lang="en-US" altLang="ko-KR"/>
              <a:t>,</a:t>
            </a:r>
            <a:r>
              <a:rPr lang="ko-KR" altLang="en-US"/>
              <a:t> 유도에 맞는 시뮬레이션을 보여줘야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이때 우리는 플레이어의 예측을 예측해야 함. 아니면 만들거나</a:t>
            </a:r>
            <a:r>
              <a:rPr lang="en-US" altLang="ko-KR"/>
              <a:t>.</a:t>
            </a:r>
            <a:r>
              <a:rPr lang="ko-KR" altLang="en-US"/>
              <a:t> 즉 유도의 유도를 해야 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계획 모드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소리</a:t>
            </a:r>
            <a:r>
              <a:rPr lang="en-US" altLang="ko-KR"/>
              <a:t>, </a:t>
            </a:r>
            <a:r>
              <a:rPr lang="ko-KR" altLang="en-US"/>
              <a:t>물건 배치</a:t>
            </a:r>
            <a:r>
              <a:rPr lang="en-US" altLang="ko-KR"/>
              <a:t>, </a:t>
            </a:r>
            <a:r>
              <a:rPr lang="ko-KR" altLang="en-US"/>
              <a:t>조명</a:t>
            </a:r>
            <a:r>
              <a:rPr lang="en-US" altLang="ko-KR"/>
              <a:t> </a:t>
            </a:r>
            <a:r>
              <a:rPr lang="ko-KR" altLang="en-US"/>
              <a:t>등의 기능들을 순차적으로 조작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카메라는 각 기능이 영향을 주는 공간에 포커스되면 설정 시 그것이 주는 영향을 미리 보여줘야 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시뮬레이션 시작 전까지는 수정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261" y="727477"/>
            <a:ext cx="10633617" cy="5552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정보 제공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주인공이 어디서 입장하는지를 알려줘야 함.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주인공의 할 일 목록과 대화 로그를 보여줘서 어떤 방향으로 유도할지힌트를 제공.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예시 </a:t>
            </a:r>
            <a:r>
              <a:rPr lang="en-US" altLang="ko-KR"/>
              <a:t>: </a:t>
            </a:r>
            <a:r>
              <a:rPr lang="ko-KR" altLang="en-US"/>
              <a:t>열쇠 찾기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날씨 </a:t>
            </a:r>
            <a:r>
              <a:rPr lang="en-US" altLang="ko-KR"/>
              <a:t>: </a:t>
            </a:r>
            <a:r>
              <a:rPr lang="ko-KR" altLang="en-US"/>
              <a:t>비가 오게 해서 특정 건물 안에 들어가게 유도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빛 </a:t>
            </a:r>
            <a:r>
              <a:rPr lang="en-US" altLang="ko-KR"/>
              <a:t>: </a:t>
            </a:r>
            <a:r>
              <a:rPr lang="ko-KR" altLang="en-US"/>
              <a:t>열쇠가 있는 쪽에 빛을 비춰서 찾기 쉽도록 함</a:t>
            </a:r>
            <a:r>
              <a:rPr lang="en-US" altLang="ko-KR"/>
              <a:t>. </a:t>
            </a:r>
            <a:r>
              <a:rPr lang="ko-KR" altLang="en-US"/>
              <a:t>이때 잘 보이는 열쇠를 표현해야 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소리 </a:t>
            </a:r>
            <a:r>
              <a:rPr lang="en-US" altLang="ko-KR"/>
              <a:t>: </a:t>
            </a:r>
            <a:r>
              <a:rPr lang="ko-KR" altLang="en-US"/>
              <a:t>열쇠가 있는 쪽에 소리를 내서 찾도록 유도할 수도 있음</a:t>
            </a:r>
            <a:r>
              <a:rPr lang="en-US" altLang="ko-KR"/>
              <a:t>. </a:t>
            </a:r>
            <a:r>
              <a:rPr lang="ko-KR" altLang="en-US"/>
              <a:t>이때도 소리를 재생해서 어떤 사건이 일어나는지를 알 수 있게 해야 함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죽음과 다시하기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원래는 죽음과 다시하기라는 개념 없이 게임을 만드려했는데 이 경우 엄청난 수의 분기가 필요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선형적인 스토리에 집중하는 게임인데 너무 많은 분기를 만들면 몇몇 파트의 밀도나 퀄리티도 떨어질 수 있음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생존과 죽음이라는 개념을 넣을까 생각 중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246</ep:Words>
  <ep:PresentationFormat>와이드스크린</ep:PresentationFormat>
  <ep:Paragraphs>35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유도 시스템</vt:lpstr>
      <vt:lpstr>목차</vt:lpstr>
      <vt:lpstr>넛지</vt:lpstr>
      <vt:lpstr>예측의 예측</vt:lpstr>
      <vt:lpstr>계획 모드</vt:lpstr>
      <vt:lpstr>슬라이드 6</vt:lpstr>
      <vt:lpstr>정보 제공</vt:lpstr>
      <vt:lpstr>예시 : 열쇠 찾기</vt:lpstr>
      <vt:lpstr>죽음과 다시하기</vt:lpstr>
      <vt:lpstr>다시하기</vt:lpstr>
      <vt:lpstr>결론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2023-12-08T09:25:53.000</dcterms:created>
  <dc:creator>준 박</dc:creator>
  <cp:lastModifiedBy>user</cp:lastModifiedBy>
  <dcterms:modified xsi:type="dcterms:W3CDTF">2023-12-08T13:45:06.526</dcterms:modified>
  <cp:revision>165</cp:revision>
  <dc:title>유도 시스템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