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2" r:id="rId7"/>
    <p:sldId id="264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64840-6463-483B-B586-B2936D206A28}" v="2" dt="2021-12-06T05:02:47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50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minus@gmail.com" userId="2fa57f2ab360a956" providerId="LiveId" clId="{07A64840-6463-483B-B586-B2936D206A28}"/>
    <pc:docChg chg="modSld">
      <pc:chgData name="luciaminus@gmail.com" userId="2fa57f2ab360a956" providerId="LiveId" clId="{07A64840-6463-483B-B586-B2936D206A28}" dt="2021-12-06T05:02:57.713" v="62" actId="20577"/>
      <pc:docMkLst>
        <pc:docMk/>
      </pc:docMkLst>
      <pc:sldChg chg="modSp mod">
        <pc:chgData name="luciaminus@gmail.com" userId="2fa57f2ab360a956" providerId="LiveId" clId="{07A64840-6463-483B-B586-B2936D206A28}" dt="2021-12-06T05:02:57.713" v="62" actId="20577"/>
        <pc:sldMkLst>
          <pc:docMk/>
          <pc:sldMk cId="2501796280" sldId="256"/>
        </pc:sldMkLst>
        <pc:spChg chg="mod">
          <ac:chgData name="luciaminus@gmail.com" userId="2fa57f2ab360a956" providerId="LiveId" clId="{07A64840-6463-483B-B586-B2936D206A28}" dt="2021-12-06T05:02:47.652" v="40"/>
          <ac:spMkLst>
            <pc:docMk/>
            <pc:sldMk cId="2501796280" sldId="256"/>
            <ac:spMk id="2" creationId="{C53E6D57-D58F-4DAB-A666-8ADEF7DFA0E1}"/>
          </ac:spMkLst>
        </pc:spChg>
        <pc:spChg chg="mod">
          <ac:chgData name="luciaminus@gmail.com" userId="2fa57f2ab360a956" providerId="LiveId" clId="{07A64840-6463-483B-B586-B2936D206A28}" dt="2021-12-06T05:02:57.713" v="62" actId="20577"/>
          <ac:spMkLst>
            <pc:docMk/>
            <pc:sldMk cId="2501796280" sldId="256"/>
            <ac:spMk id="3" creationId="{364FAB67-5122-4228-AC4C-5C3C876D81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3E6D57-D58F-4DAB-A666-8ADEF7DFA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개미 주식회사 진급</a:t>
            </a:r>
            <a:r>
              <a:rPr lang="en-US" altLang="ko-KR" sz="3200" dirty="0"/>
              <a:t>, </a:t>
            </a:r>
            <a:r>
              <a:rPr lang="ko-KR" altLang="en-US" sz="3200" dirty="0"/>
              <a:t>엔딩 일러스트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FAB67-5122-4228-AC4C-5C3C876D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097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작성일</a:t>
            </a:r>
            <a:r>
              <a:rPr lang="en-US" altLang="ko-KR" sz="2000" dirty="0"/>
              <a:t>: 2022-04-15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1610EECD-1DE7-4CCD-81A6-DAC226E9F443}"/>
              </a:ext>
            </a:extLst>
          </p:cNvPr>
          <p:cNvSpPr txBox="1">
            <a:spLocks/>
          </p:cNvSpPr>
          <p:nvPr/>
        </p:nvSpPr>
        <p:spPr>
          <a:xfrm>
            <a:off x="10824519" y="6028657"/>
            <a:ext cx="1367481" cy="273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이영훈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7C27-A790-4074-921E-39352B9D30BC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0. </a:t>
            </a:r>
            <a:r>
              <a:rPr lang="ko-KR" altLang="en-US" sz="1600" b="1" dirty="0">
                <a:latin typeface="+mj-lt"/>
              </a:rPr>
              <a:t>문서 이력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228CC26-2990-4B86-B259-1D760834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63173"/>
              </p:ext>
            </p:extLst>
          </p:nvPr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1007075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056503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이영훈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2022-01-03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8E4DE1-876B-41F1-B152-6C1D61438F86}"/>
              </a:ext>
            </a:extLst>
          </p:cNvPr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764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FCE04-2559-439B-88B3-28FC5C493B7E}"/>
              </a:ext>
            </a:extLst>
          </p:cNvPr>
          <p:cNvSpPr txBox="1"/>
          <p:nvPr/>
        </p:nvSpPr>
        <p:spPr>
          <a:xfrm>
            <a:off x="5348160" y="2926141"/>
            <a:ext cx="149568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개요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/>
              <a:t>인트로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6BD1-1D96-41DE-8FEB-B4896A193A10}"/>
              </a:ext>
            </a:extLst>
          </p:cNvPr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890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1. </a:t>
            </a:r>
            <a:r>
              <a:rPr lang="ko-KR" altLang="en-US" sz="2400" b="1" dirty="0"/>
              <a:t>개요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5425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개요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FB93F-B0CE-4FD2-B636-8F5E6680DAC6}"/>
              </a:ext>
            </a:extLst>
          </p:cNvPr>
          <p:cNvSpPr txBox="1"/>
          <p:nvPr/>
        </p:nvSpPr>
        <p:spPr>
          <a:xfrm>
            <a:off x="320588" y="868699"/>
            <a:ext cx="4826001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본 문서는 개미 주식회사 진급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>
                <a:latin typeface="+mj-lt"/>
              </a:rPr>
              <a:t>엔딩 시 출력되는 일러스트 기획을 제공한다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기획 내용은 회의를 통해 수정될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1-1. </a:t>
            </a:r>
            <a:r>
              <a:rPr lang="ko-KR" altLang="en-US" sz="1100" b="1" dirty="0"/>
              <a:t>문서 개요</a:t>
            </a:r>
            <a:endParaRPr lang="en-US" altLang="ko-KR" sz="11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23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2. </a:t>
            </a:r>
            <a:r>
              <a:rPr lang="ko-KR" altLang="en-US" sz="2400" b="1" dirty="0"/>
              <a:t>일러스트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8835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 err="1"/>
              <a:t>인트로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80EC1-5084-46A9-AFAC-E421B146F9F6}"/>
              </a:ext>
            </a:extLst>
          </p:cNvPr>
          <p:cNvSpPr txBox="1"/>
          <p:nvPr/>
        </p:nvSpPr>
        <p:spPr>
          <a:xfrm>
            <a:off x="320587" y="867623"/>
            <a:ext cx="6468307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개미 주식회사의 </a:t>
            </a:r>
            <a:r>
              <a:rPr lang="ko-KR" altLang="en-US" sz="1000" dirty="0" err="1">
                <a:latin typeface="+mj-lt"/>
              </a:rPr>
              <a:t>인트로는</a:t>
            </a:r>
            <a:r>
              <a:rPr lang="ko-KR" altLang="en-US" sz="1000" dirty="0">
                <a:latin typeface="+mj-lt"/>
              </a:rPr>
              <a:t> 한 컷 한 컷 화면에 출력되는 형태로 진행한다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대사는 대사창에 출력되므로 대사는 적지 않는다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8A6341-B2D9-473A-8A80-2DDE2C7C4ED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2-1. </a:t>
            </a:r>
            <a:r>
              <a:rPr lang="ko-KR" altLang="en-US" sz="1100" b="1" dirty="0" err="1"/>
              <a:t>인트로</a:t>
            </a:r>
            <a:r>
              <a:rPr lang="ko-KR" altLang="en-US" sz="1100" b="1" dirty="0"/>
              <a:t> 만화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D5B550-381B-48E6-A343-D25D172A5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6" y="1465624"/>
            <a:ext cx="2301111" cy="48579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3BE937-8066-48B2-9A83-DEF00664F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87" y="1465624"/>
            <a:ext cx="2301111" cy="48579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 descr="화이트보드이(가) 표시된 사진&#10;&#10;자동 생성된 설명">
            <a:extLst>
              <a:ext uri="{FF2B5EF4-FFF2-40B4-BE49-F238E27FC236}">
                <a16:creationId xmlns:a16="http://schemas.microsoft.com/office/drawing/2014/main" id="{AB914951-5EED-41DD-9914-6537A00DB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788" y="1465624"/>
            <a:ext cx="2301111" cy="48579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D12294-BD5B-438B-8061-1794E5271A3B}"/>
              </a:ext>
            </a:extLst>
          </p:cNvPr>
          <p:cNvSpPr txBox="1"/>
          <p:nvPr/>
        </p:nvSpPr>
        <p:spPr>
          <a:xfrm>
            <a:off x="320586" y="5880071"/>
            <a:ext cx="2301112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+mj-lt"/>
              </a:rPr>
              <a:t>안녕 나는 </a:t>
            </a:r>
            <a:r>
              <a:rPr lang="ko-KR" altLang="en-US" sz="1000" dirty="0" err="1">
                <a:latin typeface="+mj-lt"/>
              </a:rPr>
              <a:t>시닙이</a:t>
            </a:r>
            <a:r>
              <a:rPr lang="en-US" altLang="ko-KR" sz="1000" dirty="0">
                <a:latin typeface="+mj-lt"/>
              </a:rPr>
              <a:t>! </a:t>
            </a:r>
            <a:r>
              <a:rPr lang="ko-KR" altLang="en-US" sz="1000" dirty="0">
                <a:latin typeface="+mj-lt"/>
              </a:rPr>
              <a:t>오늘 첫 출근이야</a:t>
            </a:r>
            <a:r>
              <a:rPr lang="en-US" altLang="ko-KR" sz="1000" dirty="0">
                <a:latin typeface="+mj-lt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49A7AA-FD4D-40D3-897D-C21FF6C58A5E}"/>
              </a:ext>
            </a:extLst>
          </p:cNvPr>
          <p:cNvSpPr txBox="1"/>
          <p:nvPr/>
        </p:nvSpPr>
        <p:spPr>
          <a:xfrm>
            <a:off x="3420186" y="5695405"/>
            <a:ext cx="2301112" cy="6281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+mj-lt"/>
              </a:rPr>
              <a:t>첫 회사는 설레</a:t>
            </a:r>
            <a:r>
              <a:rPr lang="en-US" altLang="ko-KR" sz="1000" dirty="0">
                <a:latin typeface="+mj-lt"/>
              </a:rPr>
              <a:t>! </a:t>
            </a:r>
            <a:r>
              <a:rPr lang="ko-KR" altLang="en-US" sz="1000" dirty="0">
                <a:latin typeface="+mj-lt"/>
              </a:rPr>
              <a:t>너무 </a:t>
            </a:r>
            <a:r>
              <a:rPr lang="ko-KR" altLang="en-US" sz="1000" dirty="0" err="1">
                <a:latin typeface="+mj-lt"/>
              </a:rPr>
              <a:t>행복한것</a:t>
            </a:r>
            <a:r>
              <a:rPr lang="ko-KR" altLang="en-US" sz="1000" dirty="0">
                <a:latin typeface="+mj-lt"/>
              </a:rPr>
              <a:t> 같아</a:t>
            </a:r>
            <a:endParaRPr lang="en-US" altLang="ko-KR" sz="1000" dirty="0">
              <a:latin typeface="+mj-lt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+mj-lt"/>
              </a:rPr>
              <a:t>열심히 회사를 다녀서 부자가 될 거야</a:t>
            </a:r>
            <a:r>
              <a:rPr lang="en-US" altLang="ko-KR" sz="1000" dirty="0">
                <a:latin typeface="+mj-lt"/>
              </a:rPr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1732B1-5803-4160-9923-F203E4A48E37}"/>
              </a:ext>
            </a:extLst>
          </p:cNvPr>
          <p:cNvSpPr txBox="1"/>
          <p:nvPr/>
        </p:nvSpPr>
        <p:spPr>
          <a:xfrm>
            <a:off x="6519788" y="5860982"/>
            <a:ext cx="2301112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+mj-lt"/>
              </a:rPr>
              <a:t>앞으로 어떤 일이 벌어지게 될까</a:t>
            </a:r>
            <a:r>
              <a:rPr lang="en-US" altLang="ko-KR" sz="1000" dirty="0">
                <a:latin typeface="+mj-lt"/>
              </a:rPr>
              <a:t>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20BE7D7-F77A-4FFD-BA3A-D5080D0332D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621697" y="3894575"/>
            <a:ext cx="79849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6330CDD-4F80-4FC1-99CA-7B23AA1A73E1}"/>
              </a:ext>
            </a:extLst>
          </p:cNvPr>
          <p:cNvCxnSpPr/>
          <p:nvPr/>
        </p:nvCxnSpPr>
        <p:spPr>
          <a:xfrm>
            <a:off x="5721298" y="3894575"/>
            <a:ext cx="79849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7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/>
              <a:t>감사합니다</a:t>
            </a:r>
            <a:r>
              <a:rPr lang="en-US" altLang="ko-KR" sz="2400" b="1"/>
              <a:t>.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15438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135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개미 주식회사 진급, 엔딩 일러스트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Lee YoungHun</dc:creator>
  <cp:lastModifiedBy>user4</cp:lastModifiedBy>
  <cp:revision>53</cp:revision>
  <dcterms:created xsi:type="dcterms:W3CDTF">2021-11-30T08:11:03Z</dcterms:created>
  <dcterms:modified xsi:type="dcterms:W3CDTF">2022-04-18T11:00:08Z</dcterms:modified>
</cp:coreProperties>
</file>