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63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64840-6463-483B-B586-B2936D206A28}" v="2" dt="2021-12-06T05:02:47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1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50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minus@gmail.com" userId="2fa57f2ab360a956" providerId="LiveId" clId="{07A64840-6463-483B-B586-B2936D206A28}"/>
    <pc:docChg chg="modSld">
      <pc:chgData name="luciaminus@gmail.com" userId="2fa57f2ab360a956" providerId="LiveId" clId="{07A64840-6463-483B-B586-B2936D206A28}" dt="2021-12-06T05:02:57.713" v="62" actId="20577"/>
      <pc:docMkLst>
        <pc:docMk/>
      </pc:docMkLst>
      <pc:sldChg chg="modSp mod">
        <pc:chgData name="luciaminus@gmail.com" userId="2fa57f2ab360a956" providerId="LiveId" clId="{07A64840-6463-483B-B586-B2936D206A28}" dt="2021-12-06T05:02:57.713" v="62" actId="20577"/>
        <pc:sldMkLst>
          <pc:docMk/>
          <pc:sldMk cId="2501796280" sldId="256"/>
        </pc:sldMkLst>
        <pc:spChg chg="mod">
          <ac:chgData name="luciaminus@gmail.com" userId="2fa57f2ab360a956" providerId="LiveId" clId="{07A64840-6463-483B-B586-B2936D206A28}" dt="2021-12-06T05:02:47.652" v="40"/>
          <ac:spMkLst>
            <pc:docMk/>
            <pc:sldMk cId="2501796280" sldId="256"/>
            <ac:spMk id="2" creationId="{C53E6D57-D58F-4DAB-A666-8ADEF7DFA0E1}"/>
          </ac:spMkLst>
        </pc:spChg>
        <pc:spChg chg="mod">
          <ac:chgData name="luciaminus@gmail.com" userId="2fa57f2ab360a956" providerId="LiveId" clId="{07A64840-6463-483B-B586-B2936D206A28}" dt="2021-12-06T05:02:57.713" v="62" actId="20577"/>
          <ac:spMkLst>
            <pc:docMk/>
            <pc:sldMk cId="2501796280" sldId="256"/>
            <ac:spMk id="3" creationId="{364FAB67-5122-4228-AC4C-5C3C876D81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EBEB0-2C5F-45E5-8D30-47DF9A468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4B484F-E296-474A-91CF-54A2A024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018E2-B0E4-4611-A952-3AA0B526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E4832-041C-484D-A685-898898B2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27CD6-48EE-4EA4-A65B-E7B0B4D0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3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013B-30D1-4B01-B487-401526D1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6D2A6-FCB7-4650-9171-3564BD215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8013F-B199-4D23-B6A4-C44A4DD7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0D5FD-AE39-4680-A5FD-1C90E1EF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DD6B7-ED32-42C8-97BB-E5D9DB48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8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508460-A055-4D2C-B040-72AF987E9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D5D29-3FF5-463C-A064-2731CE30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B3841-0D1B-478E-B7D7-5D10E4F9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CAF8F-09A5-4050-BB9F-657E2A32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1DF18-0133-4AC4-A654-4A61EE7F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B8D23-70D1-4076-B72A-78EF495E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94BF9-AAAD-4545-B787-B06904ED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7B3F-9953-4692-A59A-0C700845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2C54E-2BF8-4756-BED2-0E0D524B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04367-81DD-48F0-8276-9861BBB2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9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5EAEC-7E3F-4476-BFD5-62DC5C66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884201-275A-414A-9129-58B4DA09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FE430-015B-45EA-809A-0B66CC53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5F8DC-9190-4D92-9CAA-F6A93751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CCFFB-B280-440E-867F-4D1AB1B2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0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546BC-52C2-4CD1-BF53-8501CB0F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0933F-0377-4F00-BC69-386910756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40940-3BD6-4432-95C9-DE8A8A054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2AB61-BD5C-4AD7-8984-6657891B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A5B30-C2B4-47A4-B3EA-EA22611D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FF49E1-3CE4-4C26-90A2-8AF608D4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4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2F2C1-799F-4A9B-B2B5-6A6F35B3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8F708-21F6-4FB7-BD46-18BAFE0EA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B4A18D-A946-4667-A3FE-C0204BC4C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B995A3-EA24-47CD-B04B-7481B953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49CCF8-084A-493C-94D1-DF8899DBF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31BDE8-2444-43BE-B96B-37C5B44B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0CA715-B2C7-4477-8E58-5189FB48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DCA673-90E4-4625-9AC9-14522703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8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E45F-6EDC-4384-AEF6-5BF93C1A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05874F-F89A-44FB-BCF4-E173DD1F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DC0700-0F34-4DAF-89CE-4515F9F1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13AAE2-EC43-4F40-93DD-56244F1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0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6A48C-6A2A-496F-BA98-EC741F7E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B0E328-F3E5-4350-90C1-4CBC64D7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9D2E7B-6887-40A7-9869-02354D12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0E9F-F601-410D-982B-FF8E9197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375E2-F2B9-450C-86CC-67F0123F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7D062-C8DC-486F-9C90-90D14363A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D2813-1B2C-4A29-918F-5B8E2D59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A27083-77DA-4361-BFB1-54E52EE0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178AB-1CBB-4240-A83E-D7852151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F730B-3866-4B1A-8648-F771F06B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AD41CF-4252-4AB1-8829-48D49697A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7859AC-FC08-466E-A06B-F14AE0A4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7D1A5-2341-45C6-8EA0-AE55111A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4EF01-7ADC-4FF7-90C3-FB5FFA4C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8C11F-04B4-4E62-B380-C792E792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FCDB7-B691-45A9-99F3-26ECC366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F2918-6DBA-4C05-BA71-2D6191E1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61ADE-85A8-4D47-874E-1C02A8AFD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89FE-D7F2-42F5-AEC3-A0DC100777F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DC905-6EA0-4A31-9790-77FD88D75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FF853-355D-483A-8650-129862DE4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1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126330-218B-4A15-94C1-6A7A0217C732}"/>
              </a:ext>
            </a:extLst>
          </p:cNvPr>
          <p:cNvSpPr/>
          <p:nvPr/>
        </p:nvSpPr>
        <p:spPr>
          <a:xfrm rot="10800000" flipV="1">
            <a:off x="0" y="6301740"/>
            <a:ext cx="12192000" cy="5562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E7A095-5A56-4E57-9790-82442CD2410C}"/>
              </a:ext>
            </a:extLst>
          </p:cNvPr>
          <p:cNvSpPr/>
          <p:nvPr/>
        </p:nvSpPr>
        <p:spPr>
          <a:xfrm rot="10800000" flipV="1">
            <a:off x="-1" y="2689860"/>
            <a:ext cx="12192000" cy="147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3E6D57-D58F-4DAB-A666-8ADEF7DFA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개미 주식회사 진급</a:t>
            </a:r>
            <a:r>
              <a:rPr lang="en-US" altLang="ko-KR" sz="3200" dirty="0"/>
              <a:t>, </a:t>
            </a:r>
            <a:r>
              <a:rPr lang="ko-KR" altLang="en-US" sz="3200" dirty="0"/>
              <a:t>엔딩 일러스트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4FAB67-5122-4228-AC4C-5C3C876D8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097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작성일</a:t>
            </a:r>
            <a:r>
              <a:rPr lang="en-US" altLang="ko-KR" sz="2000" dirty="0"/>
              <a:t>: 2022-04-15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97F080-5135-4DF1-83D2-DF6081245D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64522"/>
            <a:ext cx="1059181" cy="238316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1610EECD-1DE7-4CCD-81A6-DAC226E9F443}"/>
              </a:ext>
            </a:extLst>
          </p:cNvPr>
          <p:cNvSpPr txBox="1">
            <a:spLocks/>
          </p:cNvSpPr>
          <p:nvPr/>
        </p:nvSpPr>
        <p:spPr>
          <a:xfrm>
            <a:off x="10824519" y="6028657"/>
            <a:ext cx="1367481" cy="2730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작성자</a:t>
            </a:r>
            <a:r>
              <a:rPr lang="en-US" altLang="ko-KR" sz="1400" dirty="0"/>
              <a:t>: </a:t>
            </a:r>
            <a:r>
              <a:rPr lang="ko-KR" altLang="en-US" sz="1400" dirty="0"/>
              <a:t>이영훈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01796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진급 일러스트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480EC1-5084-46A9-AFAC-E421B146F9F6}"/>
              </a:ext>
            </a:extLst>
          </p:cNvPr>
          <p:cNvSpPr txBox="1"/>
          <p:nvPr/>
        </p:nvSpPr>
        <p:spPr>
          <a:xfrm>
            <a:off x="320587" y="867623"/>
            <a:ext cx="6468307" cy="4434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부장 진급 일러스트 콘티는 다음과 같다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컷의 크기는 임의대로 자유롭게 배정 가능하다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8A6341-B2D9-473A-8A80-2DDE2C7C4ED7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2-3. </a:t>
            </a:r>
            <a:r>
              <a:rPr lang="ko-KR" altLang="en-US" sz="1100" b="1" dirty="0"/>
              <a:t>부장</a:t>
            </a:r>
            <a:endParaRPr lang="en-US" altLang="ko-KR" sz="1100" b="1" dirty="0">
              <a:latin typeface="+mj-lt"/>
            </a:endParaRPr>
          </a:p>
        </p:txBody>
      </p:sp>
      <p:pic>
        <p:nvPicPr>
          <p:cNvPr id="7" name="그림 6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BF543390-98FE-4118-8D01-1C743F9E7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6" y="1311078"/>
            <a:ext cx="2627489" cy="554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3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진급 일러스트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480EC1-5084-46A9-AFAC-E421B146F9F6}"/>
              </a:ext>
            </a:extLst>
          </p:cNvPr>
          <p:cNvSpPr txBox="1"/>
          <p:nvPr/>
        </p:nvSpPr>
        <p:spPr>
          <a:xfrm>
            <a:off x="320587" y="867623"/>
            <a:ext cx="6468307" cy="4434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>
                <a:latin typeface="+mj-lt"/>
              </a:rPr>
              <a:t>이사 </a:t>
            </a:r>
            <a:r>
              <a:rPr lang="ko-KR" altLang="en-US" sz="1000" dirty="0">
                <a:latin typeface="+mj-lt"/>
              </a:rPr>
              <a:t>진급 일러스트 콘티는 다음과 같다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컷의 크기는 임의대로 자유롭게 배정 가능하다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8A6341-B2D9-473A-8A80-2DDE2C7C4ED7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2-4. </a:t>
            </a:r>
            <a:r>
              <a:rPr lang="ko-KR" altLang="en-US" sz="1100" b="1" dirty="0"/>
              <a:t>이사</a:t>
            </a:r>
            <a:endParaRPr lang="en-US" altLang="ko-KR" sz="1100" b="1" dirty="0"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D8E1F9-D617-4CB3-9D6A-027793EA3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6" y="1311078"/>
            <a:ext cx="2627489" cy="554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진급 일러스트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480EC1-5084-46A9-AFAC-E421B146F9F6}"/>
              </a:ext>
            </a:extLst>
          </p:cNvPr>
          <p:cNvSpPr txBox="1"/>
          <p:nvPr/>
        </p:nvSpPr>
        <p:spPr>
          <a:xfrm>
            <a:off x="320587" y="867623"/>
            <a:ext cx="6468307" cy="4434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사장 진급 일러스트 콘티는 다음과 같다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컷의 크기는 임의대로 자유롭게 배정 가능하다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8A6341-B2D9-473A-8A80-2DDE2C7C4ED7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2-5. </a:t>
            </a:r>
            <a:r>
              <a:rPr lang="ko-KR" altLang="en-US" sz="1100" b="1" dirty="0"/>
              <a:t>사장</a:t>
            </a:r>
            <a:endParaRPr lang="en-US" altLang="ko-KR" sz="1100" b="1" dirty="0">
              <a:latin typeface="+mj-lt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2A68ED8-AFFD-4D71-97BA-E093CB423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77" y="1311078"/>
            <a:ext cx="2627489" cy="554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43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3. </a:t>
            </a:r>
            <a:r>
              <a:rPr lang="ko-KR" altLang="en-US" sz="2400" b="1" dirty="0"/>
              <a:t>엔딩 일러스트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59099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960B70-999D-4A7B-B950-23C3C0DC2AF9}"/>
              </a:ext>
            </a:extLst>
          </p:cNvPr>
          <p:cNvSpPr txBox="1">
            <a:spLocks/>
          </p:cNvSpPr>
          <p:nvPr/>
        </p:nvSpPr>
        <p:spPr>
          <a:xfrm>
            <a:off x="320587" y="3691540"/>
            <a:ext cx="4599143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일러스트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480EC1-5084-46A9-AFAC-E421B146F9F6}"/>
              </a:ext>
            </a:extLst>
          </p:cNvPr>
          <p:cNvSpPr txBox="1"/>
          <p:nvPr/>
        </p:nvSpPr>
        <p:spPr>
          <a:xfrm>
            <a:off x="320587" y="867623"/>
            <a:ext cx="9416537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진급 일러스트 내용은 다음과 같다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8A6341-B2D9-473A-8A80-2DDE2C7C4ED7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2-1. </a:t>
            </a:r>
            <a:r>
              <a:rPr lang="ko-KR" altLang="en-US" sz="1100" b="1" dirty="0"/>
              <a:t>진급 일러스트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FFC35631-E4F2-4478-ACE2-8D922F408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693434"/>
              </p:ext>
            </p:extLst>
          </p:nvPr>
        </p:nvGraphicFramePr>
        <p:xfrm>
          <a:off x="320586" y="1126411"/>
          <a:ext cx="941653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661">
                  <a:extLst>
                    <a:ext uri="{9D8B030D-6E8A-4147-A177-3AD203B41FA5}">
                      <a16:colId xmlns:a16="http://schemas.microsoft.com/office/drawing/2014/main" val="1416511747"/>
                    </a:ext>
                  </a:extLst>
                </a:gridCol>
                <a:gridCol w="2558065">
                  <a:extLst>
                    <a:ext uri="{9D8B030D-6E8A-4147-A177-3AD203B41FA5}">
                      <a16:colId xmlns:a16="http://schemas.microsoft.com/office/drawing/2014/main" val="2338563688"/>
                    </a:ext>
                  </a:extLst>
                </a:gridCol>
                <a:gridCol w="6362812">
                  <a:extLst>
                    <a:ext uri="{9D8B030D-6E8A-4147-A177-3AD203B41FA5}">
                      <a16:colId xmlns:a16="http://schemas.microsoft.com/office/drawing/2014/main" val="608925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937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만년 신입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신입이가 새싹이 초록색이지만 쪼그라들어 초췌한 모습으로 서있다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166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만년 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신입이가 쓰러져 있고 새싹 한 잎이 떨어져 바닥에 나뒹굴고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371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만년 과장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신입이가 네 개의 손으로 전화를 정신없이 받고 땀을 흘리며 일하고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새싹이 완전히 시들어 흔적만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083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만년 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신입이가 살이 매우 찐 상태로 숨을 힘겹게 내쉬며 책상에 앉아 일하고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새싹이 윤택하게 반짝인다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885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신입이가 홍진호 얼굴로 웃으며 서있다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새싹이 꽃 봉오리가 되어있다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576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!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같이 밥 묵고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!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?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마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신입이가 건물 위에 서서 도시 전경을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내려다 보고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뒷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모습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새싹이 꽃이 되어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570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벽돌 엔딩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신입이가 쓰러져 있고 몸 위 벽돌이 가득 쌓여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85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자진 퇴사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신입이가 보따리 짐을 들고 회사를 배경으로 정문에서 걸어 나오고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90101"/>
                  </a:ext>
                </a:extLst>
              </a:tr>
            </a:tbl>
          </a:graphicData>
        </a:graphic>
      </p:graphicFrame>
      <p:pic>
        <p:nvPicPr>
          <p:cNvPr id="1026" name="Picture 2" descr="홍진호 콩진호 짤 사진 짤 사진 : 네이버 블로그">
            <a:extLst>
              <a:ext uri="{FF2B5EF4-FFF2-40B4-BE49-F238E27FC236}">
                <a16:creationId xmlns:a16="http://schemas.microsoft.com/office/drawing/2014/main" id="{2E54BEB6-3C92-472A-A7BA-076D2FD37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6" y="3800499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82FFBF-F7CA-44C8-AAA7-45D4793BE90D}"/>
              </a:ext>
            </a:extLst>
          </p:cNvPr>
          <p:cNvSpPr txBox="1"/>
          <p:nvPr/>
        </p:nvSpPr>
        <p:spPr>
          <a:xfrm>
            <a:off x="320588" y="3429930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2-2. </a:t>
            </a:r>
            <a:r>
              <a:rPr lang="ko-KR" altLang="en-US" sz="1100" b="1" dirty="0"/>
              <a:t>참고 이미지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982DA5-AEF0-4CFA-9BE6-C971B711E21D}"/>
              </a:ext>
            </a:extLst>
          </p:cNvPr>
          <p:cNvSpPr txBox="1">
            <a:spLocks/>
          </p:cNvSpPr>
          <p:nvPr/>
        </p:nvSpPr>
        <p:spPr>
          <a:xfrm>
            <a:off x="430056" y="5524920"/>
            <a:ext cx="2762250" cy="25878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atin typeface="+mj-lt"/>
              </a:rPr>
              <a:t>홍진호 얼굴</a:t>
            </a:r>
            <a:endParaRPr lang="en-US" altLang="ko-KR" sz="10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559B46-8D02-4DDF-BDD2-8B3DCCDB2C0A}"/>
              </a:ext>
            </a:extLst>
          </p:cNvPr>
          <p:cNvSpPr txBox="1">
            <a:spLocks/>
          </p:cNvSpPr>
          <p:nvPr/>
        </p:nvSpPr>
        <p:spPr>
          <a:xfrm>
            <a:off x="3301775" y="5524920"/>
            <a:ext cx="1527802" cy="25878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atin typeface="+mj-lt"/>
              </a:rPr>
              <a:t>보따리 짐</a:t>
            </a:r>
            <a:endParaRPr lang="en-US" altLang="ko-KR" sz="1000" dirty="0">
              <a:latin typeface="+mj-lt"/>
            </a:endParaRPr>
          </a:p>
        </p:txBody>
      </p:sp>
      <p:pic>
        <p:nvPicPr>
          <p:cNvPr id="1028" name="Picture 4" descr="어렸을적 여행떠나는 놀이할때 만들었던 그 보따리 - 스퀘어 카테고리">
            <a:extLst>
              <a:ext uri="{FF2B5EF4-FFF2-40B4-BE49-F238E27FC236}">
                <a16:creationId xmlns:a16="http://schemas.microsoft.com/office/drawing/2014/main" id="{21830B38-24EE-4ED7-A400-3366B91ED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775" y="3800499"/>
            <a:ext cx="1527802" cy="165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480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/>
              <a:t>감사합니다</a:t>
            </a:r>
            <a:r>
              <a:rPr lang="en-US" altLang="ko-KR" sz="2400" b="1"/>
              <a:t>.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15438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3"/>
            <a:ext cx="12192000" cy="552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717C27-A790-4074-921E-39352B9D30BC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0. </a:t>
            </a:r>
            <a:r>
              <a:rPr lang="ko-KR" altLang="en-US" sz="1600" b="1" dirty="0">
                <a:latin typeface="+mj-lt"/>
              </a:rPr>
              <a:t>문서 이력</a:t>
            </a:r>
            <a:endParaRPr lang="en-US" altLang="ko-KR" sz="1600" b="1" dirty="0">
              <a:latin typeface="+mj-lt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228CC26-2990-4B86-B259-1D7608344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163173"/>
              </p:ext>
            </p:extLst>
          </p:nvPr>
        </p:nvGraphicFramePr>
        <p:xfrm>
          <a:off x="320588" y="886482"/>
          <a:ext cx="11541895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>
                  <a:extLst>
                    <a:ext uri="{9D8B030D-6E8A-4147-A177-3AD203B41FA5}">
                      <a16:colId xmlns:a16="http://schemas.microsoft.com/office/drawing/2014/main" val="2395970356"/>
                    </a:ext>
                  </a:extLst>
                </a:gridCol>
                <a:gridCol w="1007075">
                  <a:extLst>
                    <a:ext uri="{9D8B030D-6E8A-4147-A177-3AD203B41FA5}">
                      <a16:colId xmlns:a16="http://schemas.microsoft.com/office/drawing/2014/main" val="635339287"/>
                    </a:ext>
                  </a:extLst>
                </a:gridCol>
                <a:gridCol w="1056503">
                  <a:extLst>
                    <a:ext uri="{9D8B030D-6E8A-4147-A177-3AD203B41FA5}">
                      <a16:colId xmlns:a16="http://schemas.microsoft.com/office/drawing/2014/main" val="3986455100"/>
                    </a:ext>
                  </a:extLst>
                </a:gridCol>
                <a:gridCol w="8384059">
                  <a:extLst>
                    <a:ext uri="{9D8B030D-6E8A-4147-A177-3AD203B41FA5}">
                      <a16:colId xmlns:a16="http://schemas.microsoft.com/office/drawing/2014/main" val="2175268523"/>
                    </a:ext>
                  </a:extLst>
                </a:gridCol>
                <a:gridCol w="654905">
                  <a:extLst>
                    <a:ext uri="{9D8B030D-6E8A-4147-A177-3AD203B41FA5}">
                      <a16:colId xmlns:a16="http://schemas.microsoft.com/office/drawing/2014/main" val="1289178422"/>
                    </a:ext>
                  </a:extLst>
                </a:gridCol>
              </a:tblGrid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8113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이영훈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2022-01-03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최초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15223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92556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94617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4439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30718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44300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24449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80529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81169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617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40671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99586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508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52280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97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2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F8E4DE1-876B-41F1-B152-6C1D61438F86}"/>
              </a:ext>
            </a:extLst>
          </p:cNvPr>
          <p:cNvSpPr/>
          <p:nvPr/>
        </p:nvSpPr>
        <p:spPr>
          <a:xfrm rot="16200000" flipV="1">
            <a:off x="6789421" y="1455420"/>
            <a:ext cx="6858002" cy="394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rot="16200000" flipV="1">
            <a:off x="-1455420" y="1455419"/>
            <a:ext cx="6858002" cy="394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76474"/>
            <a:ext cx="1059181" cy="238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CFCE04-2559-439B-88B3-28FC5C493B7E}"/>
              </a:ext>
            </a:extLst>
          </p:cNvPr>
          <p:cNvSpPr txBox="1"/>
          <p:nvPr/>
        </p:nvSpPr>
        <p:spPr>
          <a:xfrm>
            <a:off x="5348160" y="2751078"/>
            <a:ext cx="149568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개요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일러스트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16BD1-1D96-41DE-8FEB-B4896A193A10}"/>
              </a:ext>
            </a:extLst>
          </p:cNvPr>
          <p:cNvSpPr txBox="1"/>
          <p:nvPr/>
        </p:nvSpPr>
        <p:spPr>
          <a:xfrm>
            <a:off x="1438912" y="3198166"/>
            <a:ext cx="106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목차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58903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1. </a:t>
            </a:r>
            <a:r>
              <a:rPr lang="ko-KR" altLang="en-US" sz="2400" b="1" dirty="0"/>
              <a:t>개요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95425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/>
              <a:t>개요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FB93F-B0CE-4FD2-B636-8F5E6680DAC6}"/>
              </a:ext>
            </a:extLst>
          </p:cNvPr>
          <p:cNvSpPr txBox="1"/>
          <p:nvPr/>
        </p:nvSpPr>
        <p:spPr>
          <a:xfrm>
            <a:off x="320588" y="868699"/>
            <a:ext cx="4826001" cy="4434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본 문서는 개미 주식회사 진급</a:t>
            </a:r>
            <a:r>
              <a:rPr lang="en-US" altLang="ko-KR" sz="1000" dirty="0">
                <a:latin typeface="+mj-lt"/>
              </a:rPr>
              <a:t>, </a:t>
            </a:r>
            <a:r>
              <a:rPr lang="ko-KR" altLang="en-US" sz="1000" dirty="0">
                <a:latin typeface="+mj-lt"/>
              </a:rPr>
              <a:t>엔딩 시 출력되는 일러스트 기획을 제공한다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기획 내용은 회의를 통해 수정될 수 있다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1625C-B829-4FA8-9421-B8AF7328AF17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1-1. </a:t>
            </a:r>
            <a:r>
              <a:rPr lang="ko-KR" altLang="en-US" sz="1100" b="1" dirty="0"/>
              <a:t>문서 개요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E70D5-5ABD-4D5E-A356-981A7C4B8577}"/>
              </a:ext>
            </a:extLst>
          </p:cNvPr>
          <p:cNvSpPr txBox="1"/>
          <p:nvPr/>
        </p:nvSpPr>
        <p:spPr>
          <a:xfrm>
            <a:off x="320588" y="1638786"/>
            <a:ext cx="4826001" cy="6281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진급은 전투 후 승리하면 자동으로 진급된다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전투 후 즉시 일러스트가 출력된다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진급 이벤트 출력 상황은 다음과 같다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EB1AB2-21E7-4385-A0B1-064D66098093}"/>
              </a:ext>
            </a:extLst>
          </p:cNvPr>
          <p:cNvSpPr txBox="1"/>
          <p:nvPr/>
        </p:nvSpPr>
        <p:spPr>
          <a:xfrm>
            <a:off x="320588" y="1377176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1-2. </a:t>
            </a:r>
            <a:r>
              <a:rPr lang="ko-KR" altLang="en-US" sz="1100" b="1" dirty="0"/>
              <a:t>진급 구성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2EC1A-07B5-4623-8EA4-F2E6F5E9D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027641"/>
              </p:ext>
            </p:extLst>
          </p:nvPr>
        </p:nvGraphicFramePr>
        <p:xfrm>
          <a:off x="320588" y="2266907"/>
          <a:ext cx="483387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00">
                  <a:extLst>
                    <a:ext uri="{9D8B030D-6E8A-4147-A177-3AD203B41FA5}">
                      <a16:colId xmlns:a16="http://schemas.microsoft.com/office/drawing/2014/main" val="1416511747"/>
                    </a:ext>
                  </a:extLst>
                </a:gridCol>
                <a:gridCol w="1063785">
                  <a:extLst>
                    <a:ext uri="{9D8B030D-6E8A-4147-A177-3AD203B41FA5}">
                      <a16:colId xmlns:a16="http://schemas.microsoft.com/office/drawing/2014/main" val="2338563688"/>
                    </a:ext>
                  </a:extLst>
                </a:gridCol>
                <a:gridCol w="3375087">
                  <a:extLst>
                    <a:ext uri="{9D8B030D-6E8A-4147-A177-3AD203B41FA5}">
                      <a16:colId xmlns:a16="http://schemas.microsoft.com/office/drawing/2014/main" val="608925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937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대리 진급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대리와 전투 후 승리 시 진급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166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과장 진급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과장과 전투 후 승리 시 진급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371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부장 진급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부장과 전투 후 승리 시 진급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083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이사 진급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이사와 전투 후 승리 시 진급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885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사장 진급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사장과 전투 후 승리 시 진급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576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38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/>
              <a:t>개요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480EC1-5084-46A9-AFAC-E421B146F9F6}"/>
              </a:ext>
            </a:extLst>
          </p:cNvPr>
          <p:cNvSpPr txBox="1"/>
          <p:nvPr/>
        </p:nvSpPr>
        <p:spPr>
          <a:xfrm>
            <a:off x="320588" y="867623"/>
            <a:ext cx="6055160" cy="4434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엔딩 일러스트는 게임 오버 시 출력된다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엔딩 출력 상황은 다음과 같다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8A6341-B2D9-473A-8A80-2DDE2C7C4ED7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1-3. </a:t>
            </a:r>
            <a:r>
              <a:rPr lang="ko-KR" altLang="en-US" sz="1100" b="1" dirty="0"/>
              <a:t>엔딩 구성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FFC35631-E4F2-4478-ACE2-8D922F408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624656"/>
              </p:ext>
            </p:extLst>
          </p:nvPr>
        </p:nvGraphicFramePr>
        <p:xfrm>
          <a:off x="320588" y="1311078"/>
          <a:ext cx="60551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00">
                  <a:extLst>
                    <a:ext uri="{9D8B030D-6E8A-4147-A177-3AD203B41FA5}">
                      <a16:colId xmlns:a16="http://schemas.microsoft.com/office/drawing/2014/main" val="1416511747"/>
                    </a:ext>
                  </a:extLst>
                </a:gridCol>
                <a:gridCol w="1927404">
                  <a:extLst>
                    <a:ext uri="{9D8B030D-6E8A-4147-A177-3AD203B41FA5}">
                      <a16:colId xmlns:a16="http://schemas.microsoft.com/office/drawing/2014/main" val="2338563688"/>
                    </a:ext>
                  </a:extLst>
                </a:gridCol>
                <a:gridCol w="3732756">
                  <a:extLst>
                    <a:ext uri="{9D8B030D-6E8A-4147-A177-3AD203B41FA5}">
                      <a16:colId xmlns:a16="http://schemas.microsoft.com/office/drawing/2014/main" val="608925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937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만년 신입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게임 시작 후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년 경과 시 직급이 신입이면 신입 엔딩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166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만년 대리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게임 시작 후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년 경과 시 직급이 신입이면 신입 엔딩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371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만년 과장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게임 시작 후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년 경과 시 직급이 신입이면 신입 엔딩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083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만년 부장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게임 시작 후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년 경과 시 직급이 신입이면 신입 엔딩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885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콩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게임 시작 후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년 경과 시 직급이 신입이면 신입 엔딩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576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!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같이 밥 묵고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!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?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마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게임 시작 후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년 경과 시 직급이 사장이면 사장 엔딩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570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벽돌 엔딩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벽돌로 때린다 선택지 실패 시 엔딩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85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자진 퇴사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스트레스가 최대치를 찍어 자진 퇴사 하는 엔딩	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9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15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2. </a:t>
            </a:r>
            <a:r>
              <a:rPr lang="ko-KR" altLang="en-US" sz="2400" b="1" dirty="0"/>
              <a:t>일러스트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8835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진급 일러스트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480EC1-5084-46A9-AFAC-E421B146F9F6}"/>
              </a:ext>
            </a:extLst>
          </p:cNvPr>
          <p:cNvSpPr txBox="1"/>
          <p:nvPr/>
        </p:nvSpPr>
        <p:spPr>
          <a:xfrm>
            <a:off x="320587" y="867623"/>
            <a:ext cx="6468307" cy="4434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대리 진급 일러스트 콘티는 다음과 같다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컷의 크기는 임의대로 자유롭게 배정 가능하다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8A6341-B2D9-473A-8A80-2DDE2C7C4ED7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2-1. </a:t>
            </a:r>
            <a:r>
              <a:rPr lang="ko-KR" altLang="en-US" sz="1100" b="1" dirty="0"/>
              <a:t>대리</a:t>
            </a:r>
            <a:endParaRPr lang="en-US" altLang="ko-KR" sz="1100" b="1" dirty="0">
              <a:latin typeface="+mj-lt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EB00E27-8835-49A6-9309-E483E0484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6" y="1311078"/>
            <a:ext cx="2625813" cy="554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7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진급 일러스트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480EC1-5084-46A9-AFAC-E421B146F9F6}"/>
              </a:ext>
            </a:extLst>
          </p:cNvPr>
          <p:cNvSpPr txBox="1"/>
          <p:nvPr/>
        </p:nvSpPr>
        <p:spPr>
          <a:xfrm>
            <a:off x="320587" y="867623"/>
            <a:ext cx="6468307" cy="4434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과장 진급 일러스트 콘티는 다음과 같다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컷의 크기는 임의대로 자유롭게 배정 가능하다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8A6341-B2D9-473A-8A80-2DDE2C7C4ED7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2-2. </a:t>
            </a:r>
            <a:r>
              <a:rPr lang="ko-KR" altLang="en-US" sz="1100" b="1" dirty="0"/>
              <a:t>과장</a:t>
            </a:r>
            <a:endParaRPr lang="en-US" altLang="ko-KR" sz="1100" b="1" dirty="0">
              <a:latin typeface="+mj-lt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CCE1F90-055B-4DF5-A736-F4FAAE61E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6" y="1311078"/>
            <a:ext cx="2626500" cy="554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2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552</Words>
  <Application>Microsoft Office PowerPoint</Application>
  <PresentationFormat>와이드스크린</PresentationFormat>
  <Paragraphs>145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개미 주식회사 진급, 엔딩 일러스트 기획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Lee YoungHun</dc:creator>
  <cp:lastModifiedBy>user4</cp:lastModifiedBy>
  <cp:revision>46</cp:revision>
  <dcterms:created xsi:type="dcterms:W3CDTF">2021-11-30T08:11:03Z</dcterms:created>
  <dcterms:modified xsi:type="dcterms:W3CDTF">2022-04-18T04:33:00Z</dcterms:modified>
</cp:coreProperties>
</file>