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64840-6463-483B-B586-B2936D206A28}" v="2" dt="2021-12-06T05:02:47.65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minus@gmail.com" userId="2fa57f2ab360a956" providerId="LiveId" clId="{07A64840-6463-483B-B586-B2936D206A28}"/>
    <pc:docChg chg="modSld">
      <pc:chgData name="luciaminus@gmail.com" userId="2fa57f2ab360a956" providerId="LiveId" clId="{07A64840-6463-483B-B586-B2936D206A28}" dt="2021-12-06T05:02:57.713" v="62" actId="20577"/>
      <pc:docMkLst>
        <pc:docMk/>
      </pc:docMkLst>
      <pc:sldChg chg="modSp mod">
        <pc:chgData name="luciaminus@gmail.com" userId="2fa57f2ab360a956" providerId="LiveId" clId="{07A64840-6463-483B-B586-B2936D206A28}" dt="2021-12-06T05:02:57.713" v="62" actId="20577"/>
        <pc:sldMkLst>
          <pc:docMk/>
          <pc:sldMk cId="2501796280" sldId="256"/>
        </pc:sldMkLst>
        <pc:spChg chg="mod">
          <ac:chgData name="luciaminus@gmail.com" userId="2fa57f2ab360a956" providerId="LiveId" clId="{07A64840-6463-483B-B586-B2936D206A28}" dt="2021-12-06T05:02:47.652" v="40"/>
          <ac:spMkLst>
            <pc:docMk/>
            <pc:sldMk cId="2501796280" sldId="256"/>
            <ac:spMk id="2" creationId="{C53E6D57-D58F-4DAB-A666-8ADEF7DFA0E1}"/>
          </ac:spMkLst>
        </pc:spChg>
        <pc:spChg chg="mod">
          <ac:chgData name="luciaminus@gmail.com" userId="2fa57f2ab360a956" providerId="LiveId" clId="{07A64840-6463-483B-B586-B2936D206A28}" dt="2021-12-06T05:02:57.713" v="62" actId="20577"/>
          <ac:spMkLst>
            <pc:docMk/>
            <pc:sldMk cId="2501796280" sldId="256"/>
            <ac:spMk id="3" creationId="{364FAB67-5122-4228-AC4C-5C3C876D81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상점아이템 구성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2022-04-29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상점 아이템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9174E-5775-4A62-B5C1-F88100294EE2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판매 아이템</a:t>
            </a:r>
            <a:endParaRPr lang="en-US" altLang="ko-KR" sz="11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EADF2-C8E6-4F70-8B01-CE91F07D4A3C}"/>
              </a:ext>
            </a:extLst>
          </p:cNvPr>
          <p:cNvSpPr txBox="1"/>
          <p:nvPr/>
        </p:nvSpPr>
        <p:spPr>
          <a:xfrm>
            <a:off x="320588" y="1912877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1-2. </a:t>
            </a:r>
            <a:r>
              <a:rPr lang="ko-KR" altLang="en-US" sz="1100" b="1" dirty="0"/>
              <a:t>광고 아이템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9457483-0A16-40FD-867D-A07A262F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98775"/>
              </p:ext>
            </p:extLst>
          </p:nvPr>
        </p:nvGraphicFramePr>
        <p:xfrm>
          <a:off x="320588" y="870597"/>
          <a:ext cx="6504305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49912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9791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93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804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지급 수량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61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벽돌 판매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1,100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8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돈 판매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1000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1,100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7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광고 제거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광고 제거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5,500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lt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85350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A73BE580-5F93-4A4D-AAC0-9886A6E60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99535"/>
              </p:ext>
            </p:extLst>
          </p:nvPr>
        </p:nvGraphicFramePr>
        <p:xfrm>
          <a:off x="320588" y="2174487"/>
          <a:ext cx="6504305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1499125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097915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932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804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지급 수량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61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벽돌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광고 시청 시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8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돈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만원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광고 시청 시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7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운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 </a:t>
                      </a:r>
                      <a:r>
                        <a:rPr lang="ko-KR" altLang="en-US" sz="1000" dirty="0"/>
                        <a:t>상승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광고 시청 시 지급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68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3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76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상점아이템 구성 기획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29</cp:revision>
  <dcterms:created xsi:type="dcterms:W3CDTF">2021-11-30T08:11:03Z</dcterms:created>
  <dcterms:modified xsi:type="dcterms:W3CDTF">2022-04-29T08:10:34Z</dcterms:modified>
</cp:coreProperties>
</file>