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6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64840-6463-483B-B586-B2936D206A28}" v="2" dt="2021-12-06T05:02:47.652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660" y="14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minus@gmail.com" userId="2fa57f2ab360a956" providerId="LiveId" clId="{07A64840-6463-483B-B586-B2936D206A28}"/>
    <pc:docChg chg="modSld">
      <pc:chgData name="luciaminus@gmail.com" userId="2fa57f2ab360a956" providerId="LiveId" clId="{07A64840-6463-483B-B586-B2936D206A28}" dt="2021-12-06T05:02:57.713" v="62" actId="20577"/>
      <pc:docMkLst>
        <pc:docMk/>
      </pc:docMkLst>
      <pc:sldChg chg="modSp mod">
        <pc:chgData name="luciaminus@gmail.com" userId="2fa57f2ab360a956" providerId="LiveId" clId="{07A64840-6463-483B-B586-B2936D206A28}" dt="2021-12-06T05:02:57.713" v="62" actId="20577"/>
        <pc:sldMkLst>
          <pc:docMk/>
          <pc:sldMk cId="2501796280" sldId="256"/>
        </pc:sldMkLst>
        <pc:spChg chg="mod">
          <ac:chgData name="luciaminus@gmail.com" userId="2fa57f2ab360a956" providerId="LiveId" clId="{07A64840-6463-483B-B586-B2936D206A28}" dt="2021-12-06T05:02:47.652" v="40"/>
          <ac:spMkLst>
            <pc:docMk/>
            <pc:sldMk cId="2501796280" sldId="256"/>
            <ac:spMk id="2" creationId="{C53E6D57-D58F-4DAB-A666-8ADEF7DFA0E1}"/>
          </ac:spMkLst>
        </pc:spChg>
        <pc:spChg chg="mod">
          <ac:chgData name="luciaminus@gmail.com" userId="2fa57f2ab360a956" providerId="LiveId" clId="{07A64840-6463-483B-B586-B2936D206A28}" dt="2021-12-06T05:02:57.713" v="62" actId="20577"/>
          <ac:spMkLst>
            <pc:docMk/>
            <pc:sldMk cId="2501796280" sldId="256"/>
            <ac:spMk id="3" creationId="{364FAB67-5122-4228-AC4C-5C3C876D81E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E6D57-D58F-4DAB-A666-8ADEF7DFA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62" y="1122363"/>
            <a:ext cx="9617676" cy="2387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개미 주식회사 캐릭터 정보 창</a:t>
            </a:r>
            <a:r>
              <a:rPr lang="en-US" altLang="ko-KR" sz="3200" dirty="0"/>
              <a:t>, </a:t>
            </a:r>
            <a:r>
              <a:rPr lang="ko-KR" altLang="en-US" sz="3200" dirty="0"/>
              <a:t>컬렉션 화면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FAB67-5122-4228-AC4C-5C3C876D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097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작성일</a:t>
            </a:r>
            <a:r>
              <a:rPr lang="en-US" altLang="ko-KR" sz="2000" dirty="0"/>
              <a:t>: 2022-04-19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3B3988-A38C-469B-883B-A29466EE4133}"/>
              </a:ext>
            </a:extLst>
          </p:cNvPr>
          <p:cNvSpPr txBox="1"/>
          <p:nvPr/>
        </p:nvSpPr>
        <p:spPr>
          <a:xfrm>
            <a:off x="320588" y="1127488"/>
            <a:ext cx="8952201" cy="5124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9C52190-5631-4F15-BF24-3FDEBF777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0" y="1279941"/>
            <a:ext cx="2303263" cy="48624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컬렉션 화면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07E4C-1EFD-413D-86C1-0EB877CE9D16}"/>
              </a:ext>
            </a:extLst>
          </p:cNvPr>
          <p:cNvSpPr txBox="1"/>
          <p:nvPr/>
        </p:nvSpPr>
        <p:spPr>
          <a:xfrm>
            <a:off x="320588" y="868699"/>
            <a:ext cx="8952201" cy="2587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컬렉션 화면은 다음과 같이 구성된다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9174E-5775-4A62-B5C1-F88100294EE2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3-1. </a:t>
            </a:r>
            <a:r>
              <a:rPr lang="ko-KR" altLang="en-US" sz="1100" b="1" dirty="0"/>
              <a:t>컬렉션 탭 구성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36DDD-9B54-4A83-9EAB-A216551FFE6A}"/>
              </a:ext>
            </a:extLst>
          </p:cNvPr>
          <p:cNvSpPr/>
          <p:nvPr/>
        </p:nvSpPr>
        <p:spPr>
          <a:xfrm>
            <a:off x="1965342" y="4475808"/>
            <a:ext cx="719903" cy="11426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21FB0F9-F7A4-4A3A-8E94-C10A430D1451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2685245" y="4781334"/>
            <a:ext cx="493108" cy="26580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AF29F843-853E-48F5-BF10-37E76AF0C3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" t="10792" r="67087" b="65644"/>
          <a:stretch/>
        </p:blipFill>
        <p:spPr>
          <a:xfrm>
            <a:off x="4800360" y="2182969"/>
            <a:ext cx="2015544" cy="337462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E9C5CA-9C58-4CF4-89EB-A6F7706ECE7E}"/>
              </a:ext>
            </a:extLst>
          </p:cNvPr>
          <p:cNvSpPr/>
          <p:nvPr/>
        </p:nvSpPr>
        <p:spPr>
          <a:xfrm>
            <a:off x="4963972" y="2363033"/>
            <a:ext cx="1675087" cy="9725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2A25F3E-C0B1-4FC3-91B9-1F48DD5E429A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639059" y="2311292"/>
            <a:ext cx="629178" cy="538039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73843F-B2EC-48EC-B29A-0CC55494321B}"/>
              </a:ext>
            </a:extLst>
          </p:cNvPr>
          <p:cNvSpPr/>
          <p:nvPr/>
        </p:nvSpPr>
        <p:spPr>
          <a:xfrm>
            <a:off x="7268237" y="2155428"/>
            <a:ext cx="1296214" cy="31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타입 아이콘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7395D2-50D8-4988-89C5-BBC3C5ADFC6B}"/>
              </a:ext>
            </a:extLst>
          </p:cNvPr>
          <p:cNvSpPr/>
          <p:nvPr/>
        </p:nvSpPr>
        <p:spPr>
          <a:xfrm>
            <a:off x="3178353" y="4625470"/>
            <a:ext cx="1261046" cy="31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컬렉션 카드 배경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FCE94A9-CC84-4305-9C98-EB2C6882D4CF}"/>
              </a:ext>
            </a:extLst>
          </p:cNvPr>
          <p:cNvCxnSpPr/>
          <p:nvPr/>
        </p:nvCxnSpPr>
        <p:spPr>
          <a:xfrm>
            <a:off x="2492062" y="2627290"/>
            <a:ext cx="0" cy="1062446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393E82-1617-46EE-9BB7-C1A0964EFC66}"/>
              </a:ext>
            </a:extLst>
          </p:cNvPr>
          <p:cNvSpPr/>
          <p:nvPr/>
        </p:nvSpPr>
        <p:spPr>
          <a:xfrm>
            <a:off x="3190086" y="3002649"/>
            <a:ext cx="1433429" cy="31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위아래 </a:t>
            </a:r>
            <a:r>
              <a:rPr lang="ko-KR" altLang="en-US" sz="1000" dirty="0" err="1">
                <a:solidFill>
                  <a:schemeClr val="tx1"/>
                </a:solidFill>
              </a:rPr>
              <a:t>스와이프</a:t>
            </a:r>
            <a:r>
              <a:rPr lang="ko-KR" altLang="en-US" sz="1000" dirty="0">
                <a:solidFill>
                  <a:schemeClr val="tx1"/>
                </a:solidFill>
              </a:rPr>
              <a:t> 가능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F4C893-703E-4CAC-BC62-146EAB25EE37}"/>
              </a:ext>
            </a:extLst>
          </p:cNvPr>
          <p:cNvSpPr/>
          <p:nvPr/>
        </p:nvSpPr>
        <p:spPr>
          <a:xfrm>
            <a:off x="4963972" y="3418515"/>
            <a:ext cx="1675087" cy="3549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E667E82-5CD4-4058-B2DE-3B982A697B11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639059" y="3366773"/>
            <a:ext cx="629178" cy="22924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D5EF47-4AD9-4ED5-A132-0EA14E2E03F2}"/>
              </a:ext>
            </a:extLst>
          </p:cNvPr>
          <p:cNvSpPr/>
          <p:nvPr/>
        </p:nvSpPr>
        <p:spPr>
          <a:xfrm>
            <a:off x="7268237" y="3210909"/>
            <a:ext cx="1296214" cy="31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컬렉션 명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6787BBA-F7BD-4241-A49E-B4FA51E3750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507263" y="3158513"/>
            <a:ext cx="682823" cy="33506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759261-4B6E-499B-B1F7-629DFC0319C2}"/>
              </a:ext>
            </a:extLst>
          </p:cNvPr>
          <p:cNvSpPr/>
          <p:nvPr/>
        </p:nvSpPr>
        <p:spPr>
          <a:xfrm>
            <a:off x="4963973" y="3854801"/>
            <a:ext cx="387200" cy="1367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8694E7D-C64E-495E-B2FB-D37FD22AC3E3}"/>
              </a:ext>
            </a:extLst>
          </p:cNvPr>
          <p:cNvCxnSpPr>
            <a:cxnSpLocks/>
            <a:stCxn id="43" idx="2"/>
            <a:endCxn id="45" idx="1"/>
          </p:cNvCxnSpPr>
          <p:nvPr/>
        </p:nvCxnSpPr>
        <p:spPr>
          <a:xfrm rot="16200000" flipH="1">
            <a:off x="6104991" y="4274964"/>
            <a:ext cx="215828" cy="211066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807F30-E684-40C0-B100-E7F9245955E0}"/>
              </a:ext>
            </a:extLst>
          </p:cNvPr>
          <p:cNvSpPr/>
          <p:nvPr/>
        </p:nvSpPr>
        <p:spPr>
          <a:xfrm>
            <a:off x="7268237" y="5282346"/>
            <a:ext cx="1296214" cy="31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상승 </a:t>
            </a:r>
            <a:r>
              <a:rPr lang="ko-KR" altLang="en-US" sz="1000" dirty="0" err="1">
                <a:solidFill>
                  <a:schemeClr val="tx1"/>
                </a:solidFill>
              </a:rPr>
              <a:t>스탯</a:t>
            </a:r>
            <a:r>
              <a:rPr lang="ko-KR" altLang="en-US" sz="1000" dirty="0">
                <a:solidFill>
                  <a:schemeClr val="tx1"/>
                </a:solidFill>
              </a:rPr>
              <a:t> 아이콘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D84559-2333-4A53-BEC9-8214968B6BD0}"/>
              </a:ext>
            </a:extLst>
          </p:cNvPr>
          <p:cNvSpPr/>
          <p:nvPr/>
        </p:nvSpPr>
        <p:spPr>
          <a:xfrm>
            <a:off x="488565" y="1399878"/>
            <a:ext cx="309925" cy="3194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BBD7882-44FA-4BD2-B8E5-13EDCEB9E757}"/>
              </a:ext>
            </a:extLst>
          </p:cNvPr>
          <p:cNvCxnSpPr>
            <a:cxnSpLocks/>
            <a:stCxn id="52" idx="2"/>
            <a:endCxn id="57" idx="1"/>
          </p:cNvCxnSpPr>
          <p:nvPr/>
        </p:nvCxnSpPr>
        <p:spPr>
          <a:xfrm rot="16200000" flipH="1">
            <a:off x="1391805" y="971053"/>
            <a:ext cx="1049524" cy="2546078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D5F9454-228B-4882-800B-E3914EE8178A}"/>
              </a:ext>
            </a:extLst>
          </p:cNvPr>
          <p:cNvSpPr/>
          <p:nvPr/>
        </p:nvSpPr>
        <p:spPr>
          <a:xfrm>
            <a:off x="3189606" y="2612990"/>
            <a:ext cx="1433429" cy="31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뒤로가기</a:t>
            </a:r>
            <a:r>
              <a:rPr lang="ko-KR" altLang="en-US" sz="1000" dirty="0">
                <a:solidFill>
                  <a:schemeClr val="tx1"/>
                </a:solidFill>
              </a:rPr>
              <a:t> 버튼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CA04D1C-4EFA-4A25-85F3-EBEEA70F1CAB}"/>
              </a:ext>
            </a:extLst>
          </p:cNvPr>
          <p:cNvGrpSpPr/>
          <p:nvPr/>
        </p:nvGrpSpPr>
        <p:grpSpPr>
          <a:xfrm>
            <a:off x="1014675" y="1421627"/>
            <a:ext cx="3608360" cy="424185"/>
            <a:chOff x="1014675" y="1421627"/>
            <a:chExt cx="3608360" cy="42418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5326A49-8C7E-4E00-93B4-85F955DB426C}"/>
                </a:ext>
              </a:extLst>
            </p:cNvPr>
            <p:cNvSpPr/>
            <p:nvPr/>
          </p:nvSpPr>
          <p:spPr>
            <a:xfrm>
              <a:off x="1014675" y="1421627"/>
              <a:ext cx="1129657" cy="3194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84094117-8F7C-4FF8-8AE5-048F9564E0AF}"/>
                </a:ext>
              </a:extLst>
            </p:cNvPr>
            <p:cNvCxnSpPr>
              <a:cxnSpLocks/>
              <a:stCxn id="59" idx="3"/>
              <a:endCxn id="61" idx="1"/>
            </p:cNvCxnSpPr>
            <p:nvPr/>
          </p:nvCxnSpPr>
          <p:spPr>
            <a:xfrm>
              <a:off x="2144332" y="1581353"/>
              <a:ext cx="1045274" cy="10859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6F23DD9-ACDA-4E3D-83B7-3F5F5C3967DB}"/>
                </a:ext>
              </a:extLst>
            </p:cNvPr>
            <p:cNvSpPr/>
            <p:nvPr/>
          </p:nvSpPr>
          <p:spPr>
            <a:xfrm>
              <a:off x="3189606" y="1534085"/>
              <a:ext cx="1433429" cy="311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타이틀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C4255F6-BAF0-4443-B68D-E9B8DF369C8D}"/>
              </a:ext>
            </a:extLst>
          </p:cNvPr>
          <p:cNvSpPr/>
          <p:nvPr/>
        </p:nvSpPr>
        <p:spPr>
          <a:xfrm>
            <a:off x="6269599" y="3854801"/>
            <a:ext cx="387200" cy="1367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D830708-0209-4BA7-84BD-1BB8F8CA9F8A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 flipV="1">
            <a:off x="6656799" y="4538591"/>
            <a:ext cx="620850" cy="1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CDF334-3A00-4637-B4D8-D32F5BE54801}"/>
              </a:ext>
            </a:extLst>
          </p:cNvPr>
          <p:cNvSpPr/>
          <p:nvPr/>
        </p:nvSpPr>
        <p:spPr>
          <a:xfrm>
            <a:off x="7277649" y="4382727"/>
            <a:ext cx="1296214" cy="31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스탯</a:t>
            </a:r>
            <a:r>
              <a:rPr lang="ko-KR" altLang="en-US" sz="1000" dirty="0">
                <a:solidFill>
                  <a:schemeClr val="tx1"/>
                </a:solidFill>
              </a:rPr>
              <a:t> 상승치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775077F-F522-4BA5-A8AA-13EA1AC757FE}"/>
              </a:ext>
            </a:extLst>
          </p:cNvPr>
          <p:cNvGrpSpPr/>
          <p:nvPr/>
        </p:nvGrpSpPr>
        <p:grpSpPr>
          <a:xfrm>
            <a:off x="753096" y="1795826"/>
            <a:ext cx="3875153" cy="537770"/>
            <a:chOff x="1014675" y="1421627"/>
            <a:chExt cx="3875153" cy="53777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1D25F-5A17-408E-94B2-67839CFEB941}"/>
                </a:ext>
              </a:extLst>
            </p:cNvPr>
            <p:cNvSpPr/>
            <p:nvPr/>
          </p:nvSpPr>
          <p:spPr>
            <a:xfrm>
              <a:off x="1014675" y="1421627"/>
              <a:ext cx="1607045" cy="18229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2D315FE2-5A1C-4244-9F4A-AADAD9BC5562}"/>
                </a:ext>
              </a:extLst>
            </p:cNvPr>
            <p:cNvCxnSpPr>
              <a:cxnSpLocks/>
              <a:stCxn id="41" idx="3"/>
              <a:endCxn id="46" idx="1"/>
            </p:cNvCxnSpPr>
            <p:nvPr/>
          </p:nvCxnSpPr>
          <p:spPr>
            <a:xfrm>
              <a:off x="2621720" y="1512774"/>
              <a:ext cx="834679" cy="29076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1ACF14-AB21-43E4-BDBF-E848A8AACCAE}"/>
                </a:ext>
              </a:extLst>
            </p:cNvPr>
            <p:cNvSpPr/>
            <p:nvPr/>
          </p:nvSpPr>
          <p:spPr>
            <a:xfrm>
              <a:off x="3456399" y="1647670"/>
              <a:ext cx="1433429" cy="311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컬렉션 선택 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55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3B3988-A38C-469B-883B-A29466EE4133}"/>
              </a:ext>
            </a:extLst>
          </p:cNvPr>
          <p:cNvSpPr txBox="1"/>
          <p:nvPr/>
        </p:nvSpPr>
        <p:spPr>
          <a:xfrm>
            <a:off x="284054" y="1127488"/>
            <a:ext cx="9848487" cy="5124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87E9D3-24EF-46A7-AC7F-858015955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90"/>
          <a:stretch/>
        </p:blipFill>
        <p:spPr>
          <a:xfrm>
            <a:off x="369707" y="1491798"/>
            <a:ext cx="3248526" cy="2846786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9702BB2B-3AD2-4A58-94A7-59AF71C5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45" y="1376392"/>
            <a:ext cx="2185062" cy="46129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컬렉션 화면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07E4C-1EFD-413D-86C1-0EB877CE9D16}"/>
              </a:ext>
            </a:extLst>
          </p:cNvPr>
          <p:cNvSpPr txBox="1"/>
          <p:nvPr/>
        </p:nvSpPr>
        <p:spPr>
          <a:xfrm>
            <a:off x="320588" y="868699"/>
            <a:ext cx="9811953" cy="2587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컬렉션 화면은 다음과 같이 구성된다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9174E-5775-4A62-B5C1-F88100294EE2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3-2. </a:t>
            </a:r>
            <a:r>
              <a:rPr lang="ko-KR" altLang="en-US" sz="1100" b="1" dirty="0"/>
              <a:t>엔딩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진급 탭 구성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36DDD-9B54-4A83-9EAB-A216551FFE6A}"/>
              </a:ext>
            </a:extLst>
          </p:cNvPr>
          <p:cNvSpPr/>
          <p:nvPr/>
        </p:nvSpPr>
        <p:spPr>
          <a:xfrm>
            <a:off x="2552212" y="2562929"/>
            <a:ext cx="940579" cy="16692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21FB0F9-F7A4-4A3A-8E94-C10A430D1451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3492791" y="2868456"/>
            <a:ext cx="563853" cy="529103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E9C5CA-9C58-4CF4-89EB-A6F7706ECE7E}"/>
              </a:ext>
            </a:extLst>
          </p:cNvPr>
          <p:cNvSpPr/>
          <p:nvPr/>
        </p:nvSpPr>
        <p:spPr>
          <a:xfrm>
            <a:off x="5980143" y="2267465"/>
            <a:ext cx="1955783" cy="2799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2A25F3E-C0B1-4FC3-91B9-1F48DD5E429A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935926" y="2311292"/>
            <a:ext cx="569093" cy="135570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73843F-B2EC-48EC-B29A-0CC55494321B}"/>
              </a:ext>
            </a:extLst>
          </p:cNvPr>
          <p:cNvSpPr/>
          <p:nvPr/>
        </p:nvSpPr>
        <p:spPr>
          <a:xfrm>
            <a:off x="8505019" y="2155428"/>
            <a:ext cx="1296214" cy="31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엔딩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진급 이미지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7395D2-50D8-4988-89C5-BBC3C5ADFC6B}"/>
              </a:ext>
            </a:extLst>
          </p:cNvPr>
          <p:cNvSpPr/>
          <p:nvPr/>
        </p:nvSpPr>
        <p:spPr>
          <a:xfrm>
            <a:off x="4056644" y="2712592"/>
            <a:ext cx="1517371" cy="31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 해금 시 컬렉션 잠김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759261-4B6E-499B-B1F7-629DFC0319C2}"/>
              </a:ext>
            </a:extLst>
          </p:cNvPr>
          <p:cNvSpPr/>
          <p:nvPr/>
        </p:nvSpPr>
        <p:spPr>
          <a:xfrm>
            <a:off x="5905976" y="5158946"/>
            <a:ext cx="2029950" cy="685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8694E7D-C64E-495E-B2FB-D37FD22AC3E3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7935926" y="5438210"/>
            <a:ext cx="569093" cy="6363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807F30-E684-40C0-B100-E7F9245955E0}"/>
              </a:ext>
            </a:extLst>
          </p:cNvPr>
          <p:cNvSpPr/>
          <p:nvPr/>
        </p:nvSpPr>
        <p:spPr>
          <a:xfrm>
            <a:off x="8505019" y="5282346"/>
            <a:ext cx="1523595" cy="31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공백 터치 </a:t>
            </a:r>
            <a:r>
              <a:rPr lang="ko-KR" altLang="en-US" sz="1000">
                <a:solidFill>
                  <a:schemeClr val="tx1"/>
                </a:solidFill>
              </a:rPr>
              <a:t>시 팝업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D84559-2333-4A53-BEC9-8214968B6BD0}"/>
              </a:ext>
            </a:extLst>
          </p:cNvPr>
          <p:cNvSpPr/>
          <p:nvPr/>
        </p:nvSpPr>
        <p:spPr>
          <a:xfrm>
            <a:off x="463853" y="1689949"/>
            <a:ext cx="413478" cy="3983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BBD7882-44FA-4BD2-B8E5-13EDCEB9E757}"/>
              </a:ext>
            </a:extLst>
          </p:cNvPr>
          <p:cNvCxnSpPr>
            <a:cxnSpLocks/>
            <a:stCxn id="52" idx="2"/>
            <a:endCxn id="57" idx="1"/>
          </p:cNvCxnSpPr>
          <p:nvPr/>
        </p:nvCxnSpPr>
        <p:spPr>
          <a:xfrm rot="16200000" flipH="1">
            <a:off x="2325474" y="433409"/>
            <a:ext cx="76288" cy="3386053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D5F9454-228B-4882-800B-E3914EE8178A}"/>
              </a:ext>
            </a:extLst>
          </p:cNvPr>
          <p:cNvSpPr/>
          <p:nvPr/>
        </p:nvSpPr>
        <p:spPr>
          <a:xfrm>
            <a:off x="4056645" y="2008716"/>
            <a:ext cx="1433429" cy="31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뒤로가기</a:t>
            </a:r>
            <a:r>
              <a:rPr lang="ko-KR" altLang="en-US" sz="1000" dirty="0">
                <a:solidFill>
                  <a:schemeClr val="tx1"/>
                </a:solidFill>
              </a:rPr>
              <a:t> 버튼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CA04D1C-4EFA-4A25-85F3-EBEEA70F1CAB}"/>
              </a:ext>
            </a:extLst>
          </p:cNvPr>
          <p:cNvGrpSpPr/>
          <p:nvPr/>
        </p:nvGrpSpPr>
        <p:grpSpPr>
          <a:xfrm>
            <a:off x="1193357" y="1534085"/>
            <a:ext cx="4297728" cy="521879"/>
            <a:chOff x="1193357" y="1534085"/>
            <a:chExt cx="4297728" cy="52187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5326A49-8C7E-4E00-93B4-85F955DB426C}"/>
                </a:ext>
              </a:extLst>
            </p:cNvPr>
            <p:cNvSpPr/>
            <p:nvPr/>
          </p:nvSpPr>
          <p:spPr>
            <a:xfrm>
              <a:off x="1193357" y="1661226"/>
              <a:ext cx="1634533" cy="3947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84094117-8F7C-4FF8-8AE5-048F9564E0AF}"/>
                </a:ext>
              </a:extLst>
            </p:cNvPr>
            <p:cNvCxnSpPr>
              <a:cxnSpLocks/>
              <a:stCxn id="59" idx="3"/>
              <a:endCxn id="61" idx="1"/>
            </p:cNvCxnSpPr>
            <p:nvPr/>
          </p:nvCxnSpPr>
          <p:spPr>
            <a:xfrm flipV="1">
              <a:off x="2827890" y="1689949"/>
              <a:ext cx="1229766" cy="16864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6F23DD9-ACDA-4E3D-83B7-3F5F5C3967DB}"/>
                </a:ext>
              </a:extLst>
            </p:cNvPr>
            <p:cNvSpPr/>
            <p:nvPr/>
          </p:nvSpPr>
          <p:spPr>
            <a:xfrm>
              <a:off x="4057656" y="1534085"/>
              <a:ext cx="1433429" cy="311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타이틀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C147EAE-1DA6-438F-9E13-483559A9827B}"/>
              </a:ext>
            </a:extLst>
          </p:cNvPr>
          <p:cNvSpPr/>
          <p:nvPr/>
        </p:nvSpPr>
        <p:spPr>
          <a:xfrm>
            <a:off x="473508" y="2557858"/>
            <a:ext cx="940579" cy="16692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39D90C50-B809-4F3C-BBCF-AB4A6BD5A129}"/>
              </a:ext>
            </a:extLst>
          </p:cNvPr>
          <p:cNvCxnSpPr>
            <a:cxnSpLocks/>
            <a:stCxn id="64" idx="2"/>
            <a:endCxn id="66" idx="1"/>
          </p:cNvCxnSpPr>
          <p:nvPr/>
        </p:nvCxnSpPr>
        <p:spPr>
          <a:xfrm rot="16200000" flipH="1">
            <a:off x="2279324" y="2891590"/>
            <a:ext cx="441792" cy="3112845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C6890B8-CA2B-4293-9C4F-982DBDD1300F}"/>
              </a:ext>
            </a:extLst>
          </p:cNvPr>
          <p:cNvSpPr/>
          <p:nvPr/>
        </p:nvSpPr>
        <p:spPr>
          <a:xfrm>
            <a:off x="4056643" y="4513045"/>
            <a:ext cx="1517371" cy="311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해금 시 이미지 출력</a:t>
            </a:r>
          </a:p>
        </p:txBody>
      </p:sp>
    </p:spTree>
    <p:extLst>
      <p:ext uri="{BB962C8B-B14F-4D97-AF65-F5344CB8AC3E}">
        <p14:creationId xmlns:p14="http://schemas.microsoft.com/office/powerpoint/2010/main" val="354706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A98BB-B9B4-4B9E-BB41-60C1E97E95D9}"/>
              </a:ext>
            </a:extLst>
          </p:cNvPr>
          <p:cNvSpPr txBox="1"/>
          <p:nvPr/>
        </p:nvSpPr>
        <p:spPr>
          <a:xfrm>
            <a:off x="3943082" y="3198166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/>
              <a:t>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61884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28CC26-2990-4B86-B259-1D760834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8459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056503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이영훈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2022-04-19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FCE04-2559-439B-88B3-28FC5C493B7E}"/>
              </a:ext>
            </a:extLst>
          </p:cNvPr>
          <p:cNvSpPr txBox="1"/>
          <p:nvPr/>
        </p:nvSpPr>
        <p:spPr>
          <a:xfrm>
            <a:off x="4944760" y="2706035"/>
            <a:ext cx="230247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캐릭터 정보 창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dirty="0"/>
              <a:t>컬렉션 화면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A98BB-B9B4-4B9E-BB41-60C1E97E95D9}"/>
              </a:ext>
            </a:extLst>
          </p:cNvPr>
          <p:cNvSpPr txBox="1"/>
          <p:nvPr/>
        </p:nvSpPr>
        <p:spPr>
          <a:xfrm>
            <a:off x="3943082" y="3198166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1. </a:t>
            </a:r>
            <a:r>
              <a:rPr lang="ko-KR" altLang="en-US" sz="2400" b="1" dirty="0"/>
              <a:t>개요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개요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07E4C-1EFD-413D-86C1-0EB877CE9D16}"/>
              </a:ext>
            </a:extLst>
          </p:cNvPr>
          <p:cNvSpPr txBox="1"/>
          <p:nvPr/>
        </p:nvSpPr>
        <p:spPr>
          <a:xfrm>
            <a:off x="320588" y="868699"/>
            <a:ext cx="10752253" cy="443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문서는 개미 주식회사 캐릭터 정보 창 및 컬렉션 화면 구성 기획을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기획은 회의를 통해 수정될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9174E-5775-4A62-B5C1-F88100294EE2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1-1. </a:t>
            </a:r>
            <a:r>
              <a:rPr lang="ko-KR" altLang="en-US" sz="1100" b="1" dirty="0"/>
              <a:t>문서 개요</a:t>
            </a:r>
            <a:endParaRPr lang="en-US" altLang="ko-KR" sz="11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A98BB-B9B4-4B9E-BB41-60C1E97E95D9}"/>
              </a:ext>
            </a:extLst>
          </p:cNvPr>
          <p:cNvSpPr txBox="1"/>
          <p:nvPr/>
        </p:nvSpPr>
        <p:spPr>
          <a:xfrm>
            <a:off x="3943082" y="3198166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2. </a:t>
            </a:r>
            <a:r>
              <a:rPr lang="ko-KR" altLang="en-US" sz="2400" b="1" dirty="0"/>
              <a:t>캐릭터 정보 창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893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캐릭터 정보 창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07E4C-1EFD-413D-86C1-0EB877CE9D16}"/>
              </a:ext>
            </a:extLst>
          </p:cNvPr>
          <p:cNvSpPr txBox="1"/>
          <p:nvPr/>
        </p:nvSpPr>
        <p:spPr>
          <a:xfrm>
            <a:off x="320588" y="868699"/>
            <a:ext cx="9760263" cy="443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캐릭터 정보 창은 좌 상단의 직급 버튼을 터치하면 출력된다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정보창에서 현재 캐릭터에 적용되는 효과를 모두 확인할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9174E-5775-4A62-B5C1-F88100294EE2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2-1. </a:t>
            </a:r>
            <a:r>
              <a:rPr lang="ko-KR" altLang="en-US" sz="1100" b="1" dirty="0"/>
              <a:t>캐릭터 정보 창 작동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7CD05-C6C2-470F-A23F-C0E812DFAB90}"/>
              </a:ext>
            </a:extLst>
          </p:cNvPr>
          <p:cNvSpPr txBox="1"/>
          <p:nvPr/>
        </p:nvSpPr>
        <p:spPr>
          <a:xfrm>
            <a:off x="320588" y="1639862"/>
            <a:ext cx="9760263" cy="2587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캐릭터 정보창에 출력될 정보 리스트는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EF035-98F9-44B2-B335-0A92C138A03C}"/>
              </a:ext>
            </a:extLst>
          </p:cNvPr>
          <p:cNvSpPr txBox="1"/>
          <p:nvPr/>
        </p:nvSpPr>
        <p:spPr>
          <a:xfrm>
            <a:off x="320588" y="1377176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2-2. </a:t>
            </a:r>
            <a:r>
              <a:rPr lang="ko-KR" altLang="en-US" sz="1100" b="1" dirty="0"/>
              <a:t>출력 정보 리스트</a:t>
            </a:r>
            <a:endParaRPr lang="en-US" altLang="ko-KR" sz="1100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6CF3B57-6B6C-4F4A-B2A6-A0F39DD25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55129"/>
              </p:ext>
            </p:extLst>
          </p:nvPr>
        </p:nvGraphicFramePr>
        <p:xfrm>
          <a:off x="320588" y="1898651"/>
          <a:ext cx="976252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61">
                  <a:extLst>
                    <a:ext uri="{9D8B030D-6E8A-4147-A177-3AD203B41FA5}">
                      <a16:colId xmlns:a16="http://schemas.microsoft.com/office/drawing/2014/main" val="1149217161"/>
                    </a:ext>
                  </a:extLst>
                </a:gridCol>
                <a:gridCol w="1686243">
                  <a:extLst>
                    <a:ext uri="{9D8B030D-6E8A-4147-A177-3AD203B41FA5}">
                      <a16:colId xmlns:a16="http://schemas.microsoft.com/office/drawing/2014/main" val="1738806900"/>
                    </a:ext>
                  </a:extLst>
                </a:gridCol>
                <a:gridCol w="7667822">
                  <a:extLst>
                    <a:ext uri="{9D8B030D-6E8A-4147-A177-3AD203B41FA5}">
                      <a16:colId xmlns:a16="http://schemas.microsoft.com/office/drawing/2014/main" val="2627265272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078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시닙이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20717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캐릭터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입력한 캐릭터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68584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현재 직급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현재 캐릭터 직급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5893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현재 연봉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총 계산된 현재 연종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67338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최대 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최대 체력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스탯에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따른 체력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65349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현재 공격력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업무 능력 수치만 계산된 공격력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29210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쿨타임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감소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업무 능력 수치에 따라 계산된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쿨타임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감소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04776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연봉 협상 추가 보너스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호감도 수치에 따라 계산된 연봉 협상 추가 보너스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09754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습득 재화 보너스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호감도 수치에 따라 계산된 돈 습득 시 추가되는 보너스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66521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벽돌 타격 성공 확률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50% +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스탯에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따라 계산된 벽돌로 때린다 선택지 성공 확률 계산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86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25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캐릭터 정보 창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07E4C-1EFD-413D-86C1-0EB877CE9D16}"/>
              </a:ext>
            </a:extLst>
          </p:cNvPr>
          <p:cNvSpPr txBox="1"/>
          <p:nvPr/>
        </p:nvSpPr>
        <p:spPr>
          <a:xfrm>
            <a:off x="320588" y="868699"/>
            <a:ext cx="9760263" cy="2587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캐릭터 </a:t>
            </a:r>
            <a:r>
              <a:rPr lang="ko-KR" altLang="en-US" sz="1000" dirty="0" err="1">
                <a:latin typeface="+mj-lt"/>
              </a:rPr>
              <a:t>정보창</a:t>
            </a:r>
            <a:r>
              <a:rPr lang="ko-KR" altLang="en-US" sz="1000" dirty="0">
                <a:latin typeface="+mj-lt"/>
              </a:rPr>
              <a:t>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9174E-5775-4A62-B5C1-F88100294EE2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2-3. </a:t>
            </a:r>
            <a:r>
              <a:rPr lang="ko-KR" altLang="en-US" sz="1100" b="1" dirty="0"/>
              <a:t>캐릭터 정보 창 구성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99128-FF21-4BF5-9315-252DE9291392}"/>
              </a:ext>
            </a:extLst>
          </p:cNvPr>
          <p:cNvSpPr txBox="1"/>
          <p:nvPr/>
        </p:nvSpPr>
        <p:spPr>
          <a:xfrm>
            <a:off x="320587" y="1127488"/>
            <a:ext cx="9760263" cy="5176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EB20213-E502-405D-A005-6F5C12261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44" y="1511248"/>
            <a:ext cx="2188789" cy="462077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ECE4F7-604F-4EF0-A4A5-ED28B0DE6E87}"/>
              </a:ext>
            </a:extLst>
          </p:cNvPr>
          <p:cNvSpPr/>
          <p:nvPr/>
        </p:nvSpPr>
        <p:spPr>
          <a:xfrm>
            <a:off x="880044" y="1511248"/>
            <a:ext cx="2188789" cy="4620777"/>
          </a:xfrm>
          <a:prstGeom prst="rect">
            <a:avLst/>
          </a:prstGeom>
          <a:solidFill>
            <a:schemeClr val="tx1">
              <a:lumMod val="95000"/>
              <a:lumOff val="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258958-7605-4374-BE1F-F749742A40AB}"/>
              </a:ext>
            </a:extLst>
          </p:cNvPr>
          <p:cNvGrpSpPr/>
          <p:nvPr/>
        </p:nvGrpSpPr>
        <p:grpSpPr>
          <a:xfrm>
            <a:off x="1059345" y="1511248"/>
            <a:ext cx="1889917" cy="3676917"/>
            <a:chOff x="4059731" y="1511248"/>
            <a:chExt cx="2462643" cy="53467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4C28273-0308-4C8D-9D40-7332A66C7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731" y="2711002"/>
              <a:ext cx="2462643" cy="4146997"/>
            </a:xfrm>
            <a:prstGeom prst="rect">
              <a:avLst/>
            </a:prstGeom>
          </p:spPr>
        </p:pic>
        <p:pic>
          <p:nvPicPr>
            <p:cNvPr id="14" name="그림 13" descr="하늘, 음악, 피아노이(가) 표시된 사진&#10;&#10;자동 생성된 설명">
              <a:extLst>
                <a:ext uri="{FF2B5EF4-FFF2-40B4-BE49-F238E27FC236}">
                  <a16:creationId xmlns:a16="http://schemas.microsoft.com/office/drawing/2014/main" id="{21019188-8384-4B38-9CB2-89AC203AF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946" y="1511248"/>
              <a:ext cx="630211" cy="150138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CB228FA-F4FE-4B9D-9960-DAAF70DAAC0A}"/>
              </a:ext>
            </a:extLst>
          </p:cNvPr>
          <p:cNvGrpSpPr/>
          <p:nvPr/>
        </p:nvGrpSpPr>
        <p:grpSpPr>
          <a:xfrm>
            <a:off x="1296274" y="2602629"/>
            <a:ext cx="1421898" cy="681485"/>
            <a:chOff x="1347060" y="2653161"/>
            <a:chExt cx="1421898" cy="6814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8DFD6F7-3DD7-4784-9BFB-A80B07EA7925}"/>
                </a:ext>
              </a:extLst>
            </p:cNvPr>
            <p:cNvSpPr/>
            <p:nvPr/>
          </p:nvSpPr>
          <p:spPr>
            <a:xfrm>
              <a:off x="1347060" y="2653161"/>
              <a:ext cx="537728" cy="6814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CC527B-0AB6-47A3-93CE-241FA4F0DC13}"/>
                </a:ext>
              </a:extLst>
            </p:cNvPr>
            <p:cNvSpPr txBox="1"/>
            <p:nvPr/>
          </p:nvSpPr>
          <p:spPr>
            <a:xfrm>
              <a:off x="1974438" y="2732293"/>
              <a:ext cx="794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이 </a:t>
              </a:r>
              <a:r>
                <a:rPr lang="ko-KR" altLang="en-US" sz="1400" dirty="0" err="1"/>
                <a:t>시닙</a:t>
              </a:r>
              <a:endParaRPr lang="en-US" altLang="ko-KR" sz="1400" dirty="0"/>
            </a:p>
            <a:p>
              <a:r>
                <a:rPr lang="ko-KR" altLang="en-US" sz="1400" dirty="0"/>
                <a:t>대리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D143D6-6EDB-4B40-83F6-C8F9C79A54D3}"/>
              </a:ext>
            </a:extLst>
          </p:cNvPr>
          <p:cNvSpPr txBox="1"/>
          <p:nvPr/>
        </p:nvSpPr>
        <p:spPr>
          <a:xfrm>
            <a:off x="1059345" y="3251917"/>
            <a:ext cx="18899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현재 연봉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최대 체력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현재 공격력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프로젝트 </a:t>
            </a:r>
            <a:r>
              <a:rPr lang="ko-KR" altLang="ko-KR" sz="10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쿨타임</a:t>
            </a:r>
            <a:r>
              <a:rPr lang="en-US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(%)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연봉 보너스</a:t>
            </a:r>
            <a:r>
              <a:rPr lang="en-US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(%)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재화 보너스 </a:t>
            </a:r>
            <a:r>
              <a:rPr lang="en-US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(%)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벽돌 성공률 </a:t>
            </a:r>
            <a:r>
              <a:rPr lang="en-US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(%)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959B17-064D-4730-9EF1-BD465A43BB02}"/>
              </a:ext>
            </a:extLst>
          </p:cNvPr>
          <p:cNvGrpSpPr/>
          <p:nvPr/>
        </p:nvGrpSpPr>
        <p:grpSpPr>
          <a:xfrm>
            <a:off x="988917" y="2282643"/>
            <a:ext cx="4276210" cy="2905522"/>
            <a:chOff x="1014675" y="1421627"/>
            <a:chExt cx="4276210" cy="290552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89AC93-CBC8-4164-9FCC-2ABE0AED8622}"/>
                </a:ext>
              </a:extLst>
            </p:cNvPr>
            <p:cNvSpPr/>
            <p:nvPr/>
          </p:nvSpPr>
          <p:spPr>
            <a:xfrm>
              <a:off x="1014675" y="1421627"/>
              <a:ext cx="2011860" cy="29055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87F71A7E-5849-4339-8F73-0E093349096F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3026535" y="1689949"/>
              <a:ext cx="830921" cy="118443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A3C56E7-0914-40B0-98F6-2CA181458C0F}"/>
                </a:ext>
              </a:extLst>
            </p:cNvPr>
            <p:cNvSpPr/>
            <p:nvPr/>
          </p:nvSpPr>
          <p:spPr>
            <a:xfrm>
              <a:off x="3857456" y="1534085"/>
              <a:ext cx="1433429" cy="311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정보 창 배경</a:t>
              </a: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C6E8ED4D-9754-4E91-A716-89270A2DD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82" y="1511248"/>
            <a:ext cx="2188789" cy="462077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C166CF-175C-4B1C-BEFA-78567A0F8EEC}"/>
              </a:ext>
            </a:extLst>
          </p:cNvPr>
          <p:cNvSpPr/>
          <p:nvPr/>
        </p:nvSpPr>
        <p:spPr>
          <a:xfrm>
            <a:off x="5440382" y="1511248"/>
            <a:ext cx="2188789" cy="4620777"/>
          </a:xfrm>
          <a:prstGeom prst="rect">
            <a:avLst/>
          </a:prstGeom>
          <a:solidFill>
            <a:schemeClr val="tx1">
              <a:lumMod val="95000"/>
              <a:lumOff val="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E1A87D7-1A69-42B2-A684-103E9DE2178B}"/>
              </a:ext>
            </a:extLst>
          </p:cNvPr>
          <p:cNvGrpSpPr/>
          <p:nvPr/>
        </p:nvGrpSpPr>
        <p:grpSpPr>
          <a:xfrm>
            <a:off x="5619683" y="1511248"/>
            <a:ext cx="1889917" cy="3676917"/>
            <a:chOff x="4059731" y="1511248"/>
            <a:chExt cx="2462643" cy="5346751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11B3F55-789F-48E2-91A4-DD495BB68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731" y="2711002"/>
              <a:ext cx="2462643" cy="4146997"/>
            </a:xfrm>
            <a:prstGeom prst="rect">
              <a:avLst/>
            </a:prstGeom>
          </p:spPr>
        </p:pic>
        <p:pic>
          <p:nvPicPr>
            <p:cNvPr id="39" name="그림 38" descr="하늘, 음악, 피아노이(가) 표시된 사진&#10;&#10;자동 생성된 설명">
              <a:extLst>
                <a:ext uri="{FF2B5EF4-FFF2-40B4-BE49-F238E27FC236}">
                  <a16:creationId xmlns:a16="http://schemas.microsoft.com/office/drawing/2014/main" id="{A26D449F-6129-4571-94DF-1DB2DEA70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946" y="1511248"/>
              <a:ext cx="630211" cy="1501385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43251D-AE04-4CD1-B1F9-3BE4C2C25C28}"/>
              </a:ext>
            </a:extLst>
          </p:cNvPr>
          <p:cNvGrpSpPr/>
          <p:nvPr/>
        </p:nvGrpSpPr>
        <p:grpSpPr>
          <a:xfrm>
            <a:off x="5856612" y="2602629"/>
            <a:ext cx="1421898" cy="681485"/>
            <a:chOff x="1347060" y="2653161"/>
            <a:chExt cx="1421898" cy="68148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528F22-EBAF-4EE0-A727-A99CA16D0753}"/>
                </a:ext>
              </a:extLst>
            </p:cNvPr>
            <p:cNvSpPr/>
            <p:nvPr/>
          </p:nvSpPr>
          <p:spPr>
            <a:xfrm>
              <a:off x="1347060" y="2653161"/>
              <a:ext cx="537728" cy="6814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F0844A-E336-459D-8652-649D5D4AC9B1}"/>
                </a:ext>
              </a:extLst>
            </p:cNvPr>
            <p:cNvSpPr txBox="1"/>
            <p:nvPr/>
          </p:nvSpPr>
          <p:spPr>
            <a:xfrm>
              <a:off x="1974438" y="2732293"/>
              <a:ext cx="794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이 </a:t>
              </a:r>
              <a:r>
                <a:rPr lang="ko-KR" altLang="en-US" sz="1400" dirty="0" err="1"/>
                <a:t>시닙</a:t>
              </a:r>
              <a:endParaRPr lang="en-US" altLang="ko-KR" sz="1400" dirty="0"/>
            </a:p>
            <a:p>
              <a:r>
                <a:rPr lang="ko-KR" altLang="en-US" sz="1400" dirty="0"/>
                <a:t>대리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7360D8-4E2E-44B5-855D-5CE368B75227}"/>
              </a:ext>
            </a:extLst>
          </p:cNvPr>
          <p:cNvSpPr txBox="1"/>
          <p:nvPr/>
        </p:nvSpPr>
        <p:spPr>
          <a:xfrm>
            <a:off x="5619683" y="3251917"/>
            <a:ext cx="18899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현재 연봉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최대 체력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현재 공격력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프로젝트 </a:t>
            </a:r>
            <a:r>
              <a:rPr lang="ko-KR" altLang="ko-KR" sz="10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쿨타임</a:t>
            </a:r>
            <a:r>
              <a:rPr lang="en-US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(%)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연봉 보너스</a:t>
            </a:r>
            <a:r>
              <a:rPr lang="en-US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(%)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재화 보너스 </a:t>
            </a:r>
            <a:r>
              <a:rPr lang="en-US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(%)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벽돌 성공률 </a:t>
            </a:r>
            <a:r>
              <a:rPr lang="en-US" altLang="ko-KR" sz="10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(%)</a:t>
            </a:r>
            <a:endParaRPr lang="ko-KR" altLang="ko-KR" sz="10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12BFB2A-5DB6-4D77-8054-6E39DBF96205}"/>
              </a:ext>
            </a:extLst>
          </p:cNvPr>
          <p:cNvGrpSpPr/>
          <p:nvPr/>
        </p:nvGrpSpPr>
        <p:grpSpPr>
          <a:xfrm>
            <a:off x="948972" y="5344733"/>
            <a:ext cx="4276210" cy="703972"/>
            <a:chOff x="1014675" y="3623176"/>
            <a:chExt cx="4276210" cy="70397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1591ABC-57C7-4741-9BEF-429694BDFEF1}"/>
                </a:ext>
              </a:extLst>
            </p:cNvPr>
            <p:cNvSpPr/>
            <p:nvPr/>
          </p:nvSpPr>
          <p:spPr>
            <a:xfrm>
              <a:off x="1014675" y="3732927"/>
              <a:ext cx="2011860" cy="59422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0108658E-2038-4796-86E5-4F0FDAE247EF}"/>
                </a:ext>
              </a:extLst>
            </p:cNvPr>
            <p:cNvCxnSpPr>
              <a:cxnSpLocks/>
              <a:stCxn id="45" idx="3"/>
              <a:endCxn id="47" idx="1"/>
            </p:cNvCxnSpPr>
            <p:nvPr/>
          </p:nvCxnSpPr>
          <p:spPr>
            <a:xfrm flipV="1">
              <a:off x="3026535" y="3853092"/>
              <a:ext cx="830921" cy="17694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D363BF6-68F0-4278-8958-8392BF45EA7E}"/>
                </a:ext>
              </a:extLst>
            </p:cNvPr>
            <p:cNvSpPr/>
            <p:nvPr/>
          </p:nvSpPr>
          <p:spPr>
            <a:xfrm>
              <a:off x="3857456" y="3623176"/>
              <a:ext cx="1433429" cy="4598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정보 창 배경 이 외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터치 시 팝업 창 종료</a:t>
              </a:r>
            </a:p>
          </p:txBody>
        </p:sp>
      </p:grpSp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5C8D3BDC-6D3B-45B7-A419-1A0566EEA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69050"/>
              </p:ext>
            </p:extLst>
          </p:nvPr>
        </p:nvGraphicFramePr>
        <p:xfrm>
          <a:off x="988917" y="1712909"/>
          <a:ext cx="402196" cy="399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7" imgW="1713960" imgH="1701360" progId="">
                  <p:embed/>
                </p:oleObj>
              </mc:Choice>
              <mc:Fallback>
                <p:oleObj r:id="rId7" imgW="1713960" imgH="1701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8917" y="1712909"/>
                        <a:ext cx="402196" cy="399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C35FC893-13BB-4912-A019-77B9654B2FB8}"/>
              </a:ext>
            </a:extLst>
          </p:cNvPr>
          <p:cNvGrpSpPr/>
          <p:nvPr/>
        </p:nvGrpSpPr>
        <p:grpSpPr>
          <a:xfrm>
            <a:off x="988917" y="1693567"/>
            <a:ext cx="4276210" cy="424185"/>
            <a:chOff x="1014675" y="1421627"/>
            <a:chExt cx="4276210" cy="42418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A74BAEA-AD29-47DC-AD8D-7B5689758EEF}"/>
                </a:ext>
              </a:extLst>
            </p:cNvPr>
            <p:cNvSpPr/>
            <p:nvPr/>
          </p:nvSpPr>
          <p:spPr>
            <a:xfrm>
              <a:off x="1014675" y="1421627"/>
              <a:ext cx="402196" cy="42418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4A720FDD-E6E0-4348-8DC9-6ADA73A23F31}"/>
                </a:ext>
              </a:extLst>
            </p:cNvPr>
            <p:cNvCxnSpPr>
              <a:cxnSpLocks/>
              <a:stCxn id="53" idx="3"/>
              <a:endCxn id="55" idx="1"/>
            </p:cNvCxnSpPr>
            <p:nvPr/>
          </p:nvCxnSpPr>
          <p:spPr>
            <a:xfrm>
              <a:off x="1416871" y="1633720"/>
              <a:ext cx="2440585" cy="5622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E77B88F-45DF-4F94-9D05-3CB6EB64ADEC}"/>
                </a:ext>
              </a:extLst>
            </p:cNvPr>
            <p:cNvSpPr/>
            <p:nvPr/>
          </p:nvSpPr>
          <p:spPr>
            <a:xfrm>
              <a:off x="3857456" y="1534085"/>
              <a:ext cx="1433429" cy="311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뒤로가기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83FD467-6A16-4F4D-830A-03FCE54674F0}"/>
              </a:ext>
            </a:extLst>
          </p:cNvPr>
          <p:cNvGrpSpPr/>
          <p:nvPr/>
        </p:nvGrpSpPr>
        <p:grpSpPr>
          <a:xfrm>
            <a:off x="5821561" y="2535021"/>
            <a:ext cx="3736212" cy="749093"/>
            <a:chOff x="1014674" y="1421627"/>
            <a:chExt cx="3736212" cy="74909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4FEDA17-1D0F-4EA5-B81C-F9F5A3F3717B}"/>
                </a:ext>
              </a:extLst>
            </p:cNvPr>
            <p:cNvSpPr/>
            <p:nvPr/>
          </p:nvSpPr>
          <p:spPr>
            <a:xfrm>
              <a:off x="1014674" y="1421627"/>
              <a:ext cx="1371289" cy="74909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1B7B989F-D97D-453F-8653-6EB8BAE8D578}"/>
                </a:ext>
              </a:extLst>
            </p:cNvPr>
            <p:cNvCxnSpPr>
              <a:cxnSpLocks/>
              <a:stCxn id="59" idx="3"/>
              <a:endCxn id="61" idx="1"/>
            </p:cNvCxnSpPr>
            <p:nvPr/>
          </p:nvCxnSpPr>
          <p:spPr>
            <a:xfrm flipV="1">
              <a:off x="2385963" y="1689949"/>
              <a:ext cx="931494" cy="106225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347E23F-8FD6-4027-8FBE-6EF3030C91B5}"/>
                </a:ext>
              </a:extLst>
            </p:cNvPr>
            <p:cNvSpPr/>
            <p:nvPr/>
          </p:nvSpPr>
          <p:spPr>
            <a:xfrm>
              <a:off x="3317457" y="1534085"/>
              <a:ext cx="1433429" cy="311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사진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직급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070FEF2-4510-4E0A-AF23-DE5774E42028}"/>
              </a:ext>
            </a:extLst>
          </p:cNvPr>
          <p:cNvGrpSpPr/>
          <p:nvPr/>
        </p:nvGrpSpPr>
        <p:grpSpPr>
          <a:xfrm>
            <a:off x="5691106" y="3356904"/>
            <a:ext cx="3876131" cy="2212445"/>
            <a:chOff x="1014675" y="1421627"/>
            <a:chExt cx="3876131" cy="221244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57AADA1-3BDA-4D0C-8A8D-2E783BD5E42B}"/>
                </a:ext>
              </a:extLst>
            </p:cNvPr>
            <p:cNvSpPr/>
            <p:nvPr/>
          </p:nvSpPr>
          <p:spPr>
            <a:xfrm>
              <a:off x="1014675" y="1421627"/>
              <a:ext cx="1224850" cy="160317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2D0D1224-5D1D-4820-B4DB-E14F3EB921D7}"/>
                </a:ext>
              </a:extLst>
            </p:cNvPr>
            <p:cNvCxnSpPr>
              <a:cxnSpLocks/>
              <a:stCxn id="65" idx="2"/>
              <a:endCxn id="67" idx="1"/>
            </p:cNvCxnSpPr>
            <p:nvPr/>
          </p:nvCxnSpPr>
          <p:spPr>
            <a:xfrm rot="16200000" flipH="1">
              <a:off x="2315534" y="2336365"/>
              <a:ext cx="453409" cy="1830277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597B66F-03E8-46F8-A105-0BDF4A68232C}"/>
                </a:ext>
              </a:extLst>
            </p:cNvPr>
            <p:cNvSpPr/>
            <p:nvPr/>
          </p:nvSpPr>
          <p:spPr>
            <a:xfrm>
              <a:off x="3457377" y="3322345"/>
              <a:ext cx="1433429" cy="311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변화 정보 목록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E4ACE12-34C4-4ACD-ABA6-05E05C05349E}"/>
              </a:ext>
            </a:extLst>
          </p:cNvPr>
          <p:cNvGrpSpPr/>
          <p:nvPr/>
        </p:nvGrpSpPr>
        <p:grpSpPr>
          <a:xfrm>
            <a:off x="7024278" y="3352970"/>
            <a:ext cx="2533495" cy="1603173"/>
            <a:chOff x="1014675" y="1421627"/>
            <a:chExt cx="2533495" cy="1603173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F86F643-4321-4CEF-B16A-4BB0F20F58AD}"/>
                </a:ext>
              </a:extLst>
            </p:cNvPr>
            <p:cNvSpPr/>
            <p:nvPr/>
          </p:nvSpPr>
          <p:spPr>
            <a:xfrm>
              <a:off x="1014675" y="1421627"/>
              <a:ext cx="406832" cy="160317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E0A510AC-C4C6-4F55-AF5E-4AD8E496A589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 flipV="1">
              <a:off x="1421507" y="2223213"/>
              <a:ext cx="693234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D6E2BAC-AB19-459E-AE29-740C31193221}"/>
                </a:ext>
              </a:extLst>
            </p:cNvPr>
            <p:cNvSpPr/>
            <p:nvPr/>
          </p:nvSpPr>
          <p:spPr>
            <a:xfrm>
              <a:off x="2114741" y="2067349"/>
              <a:ext cx="1433429" cy="311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변화 수치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32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A98BB-B9B4-4B9E-BB41-60C1E97E95D9}"/>
              </a:ext>
            </a:extLst>
          </p:cNvPr>
          <p:cNvSpPr txBox="1"/>
          <p:nvPr/>
        </p:nvSpPr>
        <p:spPr>
          <a:xfrm>
            <a:off x="3943082" y="3198166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3. </a:t>
            </a:r>
            <a:r>
              <a:rPr lang="ko-KR" altLang="en-US" sz="2400" b="1" dirty="0"/>
              <a:t>컬렉션 화면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5963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399</Words>
  <Application>Microsoft Office PowerPoint</Application>
  <PresentationFormat>와이드스크린</PresentationFormat>
  <Paragraphs>127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개미 주식회사 캐릭터 정보 창, 컬렉션 화면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YoungHun</dc:creator>
  <cp:lastModifiedBy>user4</cp:lastModifiedBy>
  <cp:revision>146</cp:revision>
  <dcterms:created xsi:type="dcterms:W3CDTF">2021-11-30T08:11:03Z</dcterms:created>
  <dcterms:modified xsi:type="dcterms:W3CDTF">2022-04-20T05:35:04Z</dcterms:modified>
</cp:coreProperties>
</file>