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" initials="M" lastIdx="0" clrIdx="0">
    <p:extLst>
      <p:ext uri="{19B8F6BF-5375-455C-9EA6-DF929625EA0E}">
        <p15:presenceInfo xmlns:p15="http://schemas.microsoft.com/office/powerpoint/2012/main" userId="7d6b6b7316e822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D3A"/>
    <a:srgbClr val="575967"/>
    <a:srgbClr val="585B69"/>
    <a:srgbClr val="FFFFCC"/>
    <a:srgbClr val="004821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6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4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6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8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2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3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4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9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7440-CD57-4DFE-A37F-470B65A8F09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5CE3-DE72-4C25-A219-D6EE71A9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5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흑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</a:gradFill>
        </p:spPr>
      </p:pic>
      <p:sp>
        <p:nvSpPr>
          <p:cNvPr id="4" name="직사각형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alpha val="0"/>
                  <a:lumMod val="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182" y="1192191"/>
            <a:ext cx="164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Century Gothic" panose="020B0502020202020204" pitchFamily="34" charset="0"/>
              </a:rPr>
              <a:t>5</a:t>
            </a:r>
            <a:r>
              <a:rPr lang="ko-KR" altLang="en-US" sz="5400" dirty="0">
                <a:latin typeface="Century Gothic" panose="020B0502020202020204" pitchFamily="34" charset="0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182" y="3009432"/>
            <a:ext cx="1643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김다현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박준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장익준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996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5967"/>
            </a:gs>
            <a:gs pos="100000">
              <a:srgbClr val="202D3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44011"/>
            <a:ext cx="5654750" cy="5648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7732" y="1122744"/>
            <a:ext cx="554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</a:rPr>
              <a:t>어떤 장소에서든 편하게 </a:t>
            </a:r>
            <a:r>
              <a:rPr lang="ko-KR" altLang="en-US" sz="2400" dirty="0" err="1">
                <a:solidFill>
                  <a:schemeClr val="bg1"/>
                </a:solidFill>
              </a:rPr>
              <a:t>할수있다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7732" y="2349660"/>
            <a:ext cx="510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</a:rPr>
              <a:t>여럿이서 </a:t>
            </a:r>
            <a:r>
              <a:rPr lang="ko-KR" altLang="en-US" sz="2400" dirty="0" err="1">
                <a:solidFill>
                  <a:schemeClr val="bg1"/>
                </a:solidFill>
              </a:rPr>
              <a:t>할수있다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7732" y="3345743"/>
            <a:ext cx="456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준비물이 적다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9696" y="3807408"/>
            <a:ext cx="259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</a:rPr>
              <a:t>노트북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연필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575967"/>
              </a:gs>
              <a:gs pos="100000">
                <a:srgbClr val="202D3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0" y="1739096"/>
            <a:ext cx="2998293" cy="2994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70080" y="305082"/>
            <a:ext cx="1767911" cy="1765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42055" y="304095"/>
            <a:ext cx="1769885" cy="17679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8907" y="2353600"/>
            <a:ext cx="1767912" cy="17659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55" y="2400496"/>
            <a:ext cx="1769884" cy="17679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8775632" y="305081"/>
            <a:ext cx="1767911" cy="17659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787175" y="2404377"/>
            <a:ext cx="1767911" cy="17659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73765" y="2968077"/>
            <a:ext cx="135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…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9919" y="4734046"/>
            <a:ext cx="70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회전 </a:t>
            </a: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ko-KR" altLang="en-US" sz="2800" dirty="0">
                <a:solidFill>
                  <a:schemeClr val="bg1"/>
                </a:solidFill>
              </a:rPr>
              <a:t>방향 </a:t>
            </a:r>
            <a:r>
              <a:rPr lang="en-US" altLang="ko-KR" sz="2800" dirty="0">
                <a:solidFill>
                  <a:schemeClr val="bg1"/>
                </a:solidFill>
              </a:rPr>
              <a:t>× (</a:t>
            </a:r>
            <a:r>
              <a:rPr lang="ko-KR" altLang="en-US" sz="2800" dirty="0">
                <a:solidFill>
                  <a:schemeClr val="bg1"/>
                </a:solidFill>
              </a:rPr>
              <a:t>원본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좌우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상하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반전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종류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471065" y="5441348"/>
            <a:ext cx="1252726" cy="54401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39452" y="5462138"/>
            <a:ext cx="158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12</a:t>
            </a:r>
            <a:r>
              <a:rPr lang="ko-KR" altLang="en-US" sz="2800" dirty="0">
                <a:solidFill>
                  <a:schemeClr val="bg1"/>
                </a:solidFill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47448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575967"/>
              </a:gs>
              <a:gs pos="100000">
                <a:srgbClr val="202D3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04" y="938139"/>
            <a:ext cx="1843901" cy="1850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15" y="938139"/>
            <a:ext cx="1843903" cy="18500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91" y="3707268"/>
            <a:ext cx="1832326" cy="18384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82" y="3707268"/>
            <a:ext cx="1916713" cy="19231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7306" y="3228945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Input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8584" y="412323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Input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3242" y="412323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Out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3243" y="3177236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Out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54" y="859896"/>
            <a:ext cx="1843902" cy="18500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43" y="859896"/>
            <a:ext cx="1870580" cy="18768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5" y="3743959"/>
            <a:ext cx="1880144" cy="18864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10" y="3707268"/>
            <a:ext cx="1916713" cy="19231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71771" y="412323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Input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71770" y="3181452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Input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72217" y="412323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Out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9067" y="3228945"/>
            <a:ext cx="156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Out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8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575967"/>
              </a:gs>
              <a:gs pos="100000">
                <a:srgbClr val="202D3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L #8 : Convolutional Neural Network (CNN) 구조 및 동작 방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5" y="1954373"/>
            <a:ext cx="7804831" cy="39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9603" y="953163"/>
            <a:ext cx="410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네트워크 학습</a:t>
            </a:r>
            <a:r>
              <a:rPr lang="en-US" altLang="ko-KR" sz="3200" dirty="0">
                <a:solidFill>
                  <a:schemeClr val="bg1"/>
                </a:solidFill>
              </a:rPr>
              <a:t>(CNN)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5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575967"/>
              </a:gs>
              <a:gs pos="100000">
                <a:srgbClr val="202D3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KakaoTalk_20201211_21414105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200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575967"/>
              </a:gs>
              <a:gs pos="100000">
                <a:srgbClr val="202D3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89721" y="2476982"/>
            <a:ext cx="8102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</a:rPr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18163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575967"/>
              </a:gs>
              <a:gs pos="100000">
                <a:srgbClr val="202D3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81377" y="2615878"/>
            <a:ext cx="8102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330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59</Words>
  <Application>Microsoft Office PowerPoint</Application>
  <PresentationFormat>와이드스크린</PresentationFormat>
  <Paragraphs>24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MCM</dc:creator>
  <cp:lastModifiedBy>박 준</cp:lastModifiedBy>
  <cp:revision>9</cp:revision>
  <dcterms:created xsi:type="dcterms:W3CDTF">2020-12-11T06:58:49Z</dcterms:created>
  <dcterms:modified xsi:type="dcterms:W3CDTF">2020-12-12T01:32:16Z</dcterms:modified>
</cp:coreProperties>
</file>