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4e4b3ddb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4e4b3d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74e4b3ddb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4e4b3ddb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74e4b3dd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74e4b3ddb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74e4b3ddb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74e4b3d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874e4b3ddb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4e4b3ddb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4e4b3d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874e4b3ddb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9CC2E5">
                <a:alpha val="1568"/>
              </a:srgbClr>
            </a:gs>
            <a:gs pos="100000">
              <a:srgbClr val="DDEAF6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177206" y="4555131"/>
            <a:ext cx="1727573" cy="483040"/>
            <a:chOff x="107414" y="4557831"/>
            <a:chExt cx="2303783" cy="644525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7414" y="4557831"/>
              <a:ext cx="428625" cy="506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"/>
            <p:cNvSpPr txBox="1"/>
            <p:nvPr/>
          </p:nvSpPr>
          <p:spPr>
            <a:xfrm>
              <a:off x="536038" y="4617152"/>
              <a:ext cx="1875159" cy="585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b="0" i="0" lang="ru-RU" sz="675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Московский государственный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ru-RU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технический</a:t>
              </a:r>
              <a:r>
                <a:rPr b="0" i="0" lang="ru-RU" sz="675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университет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b="0" i="0" lang="ru-RU" sz="675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им. Н.Э. Баумана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25146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76199">
              <a:srgbClr val="808080">
                <a:alpha val="74509"/>
              </a:srgbClr>
            </a:outerShdw>
          </a:effectLst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1075" y="4529138"/>
            <a:ext cx="614363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2966263" y="4634225"/>
            <a:ext cx="146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Кафедра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«Инженерная графика»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503584" y="2805181"/>
            <a:ext cx="8595390" cy="1577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>
                <a:latin typeface="Arial"/>
                <a:ea typeface="Arial"/>
                <a:cs typeface="Arial"/>
                <a:sym typeface="Arial"/>
              </a:rPr>
              <a:t>Группа ИУ6-22Б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>
                <a:latin typeface="Arial"/>
                <a:ea typeface="Arial"/>
                <a:cs typeface="Arial"/>
                <a:sym typeface="Arial"/>
              </a:rPr>
              <a:t>Люляев Иван Александрович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Инженерная графика, лабораторные работы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6221896" y="4399000"/>
            <a:ext cx="2877078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Хуснетдинов Т.Р._____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-1" y="258963"/>
            <a:ext cx="21270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Шар,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Лабораторная работа, недочеты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99" y="152400"/>
            <a:ext cx="6712203" cy="474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" y="258963"/>
            <a:ext cx="21269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Шар,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Лабораторная работа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04.03.20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74" y="152400"/>
            <a:ext cx="6287979" cy="4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-1" y="258963"/>
            <a:ext cx="18221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Шар,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04.03.20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474" y="152400"/>
            <a:ext cx="52785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-1" y="258963"/>
            <a:ext cx="21270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Шар,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Лабораторная работа, недочеты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99" y="152400"/>
            <a:ext cx="6712203" cy="474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-1" y="258963"/>
            <a:ext cx="18221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Шар,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04.03.20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74" y="152400"/>
            <a:ext cx="6287979" cy="4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-1" y="258963"/>
            <a:ext cx="2226366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Основание,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Лабораторная работа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26.05.20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365" y="152400"/>
            <a:ext cx="6287979" cy="4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-1" y="258963"/>
            <a:ext cx="18221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Основание,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13.05.20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474" y="152400"/>
            <a:ext cx="388508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-1" y="258963"/>
            <a:ext cx="18221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Основание,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13.05.20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74" y="152400"/>
            <a:ext cx="6287979" cy="4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-1" y="258963"/>
            <a:ext cx="2120349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Лабораторная работа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13.05.20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48" y="152400"/>
            <a:ext cx="6287979" cy="4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-1" y="258963"/>
            <a:ext cx="18221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13.05.20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124" y="152400"/>
            <a:ext cx="44704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702364" y="1498041"/>
            <a:ext cx="2676940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Лабораторная работа «призма» была сдана лично преподавателю в университете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18.02.20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-1" y="258963"/>
            <a:ext cx="18222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13.05.20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99" y="152400"/>
            <a:ext cx="6288591" cy="444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-1" y="258963"/>
            <a:ext cx="18221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Призма,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04.03.20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686" y="152400"/>
            <a:ext cx="31926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-1" y="258963"/>
            <a:ext cx="18221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Призма,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</a:t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04.03.20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74" y="152400"/>
            <a:ext cx="6290028" cy="444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-1" y="258963"/>
            <a:ext cx="22065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Пирамида,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Лабораторная работа,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/>
              <a:t>недочеты</a:t>
            </a:r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49" y="160375"/>
            <a:ext cx="6632700" cy="468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-1" y="258963"/>
            <a:ext cx="2206488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Пирамида,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Лабораторная работа</a:t>
            </a: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04.03.20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87" y="136450"/>
            <a:ext cx="6287979" cy="4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-1" y="258963"/>
            <a:ext cx="18221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Пирамида,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04.03.20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411" y="152400"/>
            <a:ext cx="32873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-1" y="258963"/>
            <a:ext cx="18222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Пирамида,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работа, недочеты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99" y="152400"/>
            <a:ext cx="68483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-1" y="258963"/>
            <a:ext cx="1822175" cy="10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Пирамида,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7809445" y="4750971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04.03.20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74" y="152400"/>
            <a:ext cx="6287979" cy="4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