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770F073-EF24-4B5E-B89B-41CC5696585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2E4E7F0-D353-4A73-B376-5460B05CB51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95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F073-EF24-4B5E-B89B-41CC5696585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E7F0-D353-4A73-B376-5460B05CB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15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F073-EF24-4B5E-B89B-41CC5696585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E7F0-D353-4A73-B376-5460B05CB51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05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F073-EF24-4B5E-B89B-41CC5696585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E7F0-D353-4A73-B376-5460B05CB5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87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F073-EF24-4B5E-B89B-41CC5696585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E7F0-D353-4A73-B376-5460B05CB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239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F073-EF24-4B5E-B89B-41CC5696585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E7F0-D353-4A73-B376-5460B05CB5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714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F073-EF24-4B5E-B89B-41CC5696585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E7F0-D353-4A73-B376-5460B05CB51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240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F073-EF24-4B5E-B89B-41CC5696585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E7F0-D353-4A73-B376-5460B05CB51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298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F073-EF24-4B5E-B89B-41CC5696585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E7F0-D353-4A73-B376-5460B05CB51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79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F073-EF24-4B5E-B89B-41CC5696585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E7F0-D353-4A73-B376-5460B05CB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62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F073-EF24-4B5E-B89B-41CC5696585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E7F0-D353-4A73-B376-5460B05CB51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F073-EF24-4B5E-B89B-41CC5696585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E7F0-D353-4A73-B376-5460B05CB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96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F073-EF24-4B5E-B89B-41CC5696585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E7F0-D353-4A73-B376-5460B05CB51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24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F073-EF24-4B5E-B89B-41CC5696585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E7F0-D353-4A73-B376-5460B05CB51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38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F073-EF24-4B5E-B89B-41CC5696585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E7F0-D353-4A73-B376-5460B05CB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6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F073-EF24-4B5E-B89B-41CC5696585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E7F0-D353-4A73-B376-5460B05CB51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4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F073-EF24-4B5E-B89B-41CC5696585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E7F0-D353-4A73-B376-5460B05CB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15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70F073-EF24-4B5E-B89B-41CC5696585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E4E7F0-D353-4A73-B376-5460B05CB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61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399884"/>
          </a:xfrm>
        </p:spPr>
        <p:txBody>
          <a:bodyPr/>
          <a:lstStyle/>
          <a:p>
            <a:pPr algn="ctr"/>
            <a:r>
              <a:rPr lang="zh-TW" altLang="en-US" dirty="0"/>
              <a:t>語句自動錯誤校正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1261872" y="3329247"/>
            <a:ext cx="9418320" cy="1691640"/>
          </a:xfrm>
        </p:spPr>
        <p:txBody>
          <a:bodyPr/>
          <a:lstStyle/>
          <a:p>
            <a:pPr algn="ctr"/>
            <a:r>
              <a:rPr lang="en-US" altLang="zh-TW" dirty="0"/>
              <a:t>Autocorrect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345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將一段語句、字詞或文章輸入進模型內，判斷是否有無錯別字並進行修正，最後輸出正確的語句，若無錯誤則輸出原句子。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326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選擇的原因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在能夠使用電腦和手機快速打字增加效率的現代，人們有時往往會沒注意到打出了錯字，使用者自己要再從一長串字中逐字檢查找出錯誤，有些費時，且現行的許多自動校正應用程式不見得準確。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8913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實用性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使用者不用再逐字檢查，只要將語句或文章提供給模型進行校正，就能直接得到經過將錯字修正後的語句，不論是一段句子，字詞抑或是長文皆能適用。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310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可行性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搜尋得到可使用的語料庫</a:t>
            </a:r>
            <a:endParaRPr lang="en-US" altLang="zh-TW" dirty="0"/>
          </a:p>
          <a:p>
            <a:r>
              <a:rPr lang="zh-TW" altLang="en-US"/>
              <a:t>現</a:t>
            </a:r>
            <a:r>
              <a:rPr lang="zh-TW" altLang="en-US" dirty="0"/>
              <a:t>已有許多類似或相同功能的應用程式</a:t>
            </a:r>
          </a:p>
        </p:txBody>
      </p:sp>
    </p:spTree>
    <p:extLst>
      <p:ext uri="{BB962C8B-B14F-4D97-AF65-F5344CB8AC3E}">
        <p14:creationId xmlns:p14="http://schemas.microsoft.com/office/powerpoint/2010/main" val="303752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自動校正應用程式</a:t>
            </a:r>
          </a:p>
          <a:p>
            <a:pPr lvl="1"/>
            <a:r>
              <a:rPr lang="zh-TW" altLang="en-US" dirty="0"/>
              <a:t>會由字形、字音和字義</a:t>
            </a:r>
            <a:r>
              <a:rPr lang="en-US" altLang="zh-TW" dirty="0"/>
              <a:t>(</a:t>
            </a:r>
            <a:r>
              <a:rPr lang="zh-TW" altLang="en-US" dirty="0"/>
              <a:t>台灣注音輸入以字音為主</a:t>
            </a:r>
            <a:r>
              <a:rPr lang="en-US" altLang="zh-TW" dirty="0"/>
              <a:t>)</a:t>
            </a:r>
            <a:r>
              <a:rPr lang="zh-TW" altLang="en-US" dirty="0"/>
              <a:t>為面向進行檢查</a:t>
            </a:r>
          </a:p>
          <a:p>
            <a:pPr lvl="1"/>
            <a:r>
              <a:rPr lang="zh-TW" altLang="en-US" dirty="0"/>
              <a:t>也能新增或自訂語料庫，使程式對於現代新興詞語和字詞縮寫能夠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     做出正確判斷</a:t>
            </a:r>
          </a:p>
          <a:p>
            <a:pPr lvl="1"/>
            <a:r>
              <a:rPr lang="zh-TW" altLang="en-US" dirty="0"/>
              <a:t>可以考慮支援雙語</a:t>
            </a:r>
            <a:r>
              <a:rPr lang="en-US" altLang="zh-TW" dirty="0"/>
              <a:t>(</a:t>
            </a:r>
            <a:r>
              <a:rPr lang="zh-TW" altLang="en-US" dirty="0"/>
              <a:t>中、英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2649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216</Words>
  <Application>Microsoft Office PowerPoint</Application>
  <PresentationFormat>寬螢幕</PresentationFormat>
  <Paragraphs>17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Garamond</vt:lpstr>
      <vt:lpstr>有機</vt:lpstr>
      <vt:lpstr>語句自動錯誤校正</vt:lpstr>
      <vt:lpstr>簡介</vt:lpstr>
      <vt:lpstr>選擇的原因</vt:lpstr>
      <vt:lpstr>實用性</vt:lpstr>
      <vt:lpstr>可行性</vt:lpstr>
      <vt:lpstr>應用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文本摘要</dc:title>
  <dc:creator>謝啟行</dc:creator>
  <cp:lastModifiedBy>88696</cp:lastModifiedBy>
  <cp:revision>4</cp:revision>
  <dcterms:created xsi:type="dcterms:W3CDTF">2021-12-03T08:39:55Z</dcterms:created>
  <dcterms:modified xsi:type="dcterms:W3CDTF">2021-12-17T05:06:33Z</dcterms:modified>
</cp:coreProperties>
</file>