
<file path=[Content_Types].xml><?xml version="1.0" encoding="utf-8"?>
<Types xmlns="http://schemas.openxmlformats.org/package/2006/content-types">
  <Override PartName="/ppt/slideMasters/slideMaster3.xml" ContentType="application/vnd.openxmlformats-officedocument.presentationml.slideMaster+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3.xml" ContentType="application/vnd.openxmlformats-officedocument.theme+xml"/>
  <Override PartName="/ppt/slides/slide1.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commentAuthors.xml" ContentType="application/vnd.openxmlformats-officedocument.presentationml.commentAuthors+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Layouts/slideLayout7.xml" ContentType="application/vnd.openxmlformats-officedocument.presentationml.slideLayout+xml"/>
  <Override PartName="/ppt/slideLayouts/slideLayout29.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 id="2147483650" r:id="rId2"/>
    <p:sldMasterId id="2147483651" r:id="rId3"/>
  </p:sldMasterIdLst>
  <p:notesMasterIdLst>
    <p:notesMasterId r:id="rId5"/>
  </p:notesMasterIdLst>
  <p:sldIdLst>
    <p:sldId id="256" r:id="rId4"/>
  </p:sldIdLst>
  <p:sldSz cx="43891200" cy="32918400"/>
  <p:notesSz cx="6858000" cy="9144000"/>
  <p:defaultTextStyle>
    <a:defPPr>
      <a:defRPr lang="en-US"/>
    </a:defPPr>
    <a:lvl1pPr algn="l" rtl="0" fontAlgn="base">
      <a:spcBef>
        <a:spcPct val="0"/>
      </a:spcBef>
      <a:spcAft>
        <a:spcPct val="0"/>
      </a:spcAft>
      <a:defRPr sz="2900" kern="1200">
        <a:solidFill>
          <a:schemeClr val="tx1"/>
        </a:solidFill>
        <a:latin typeface="Arial Narrow" pitchFamily="34" charset="0"/>
        <a:ea typeface="+mn-ea"/>
        <a:cs typeface="+mn-cs"/>
      </a:defRPr>
    </a:lvl1pPr>
    <a:lvl2pPr marL="457056" algn="l" rtl="0" fontAlgn="base">
      <a:spcBef>
        <a:spcPct val="0"/>
      </a:spcBef>
      <a:spcAft>
        <a:spcPct val="0"/>
      </a:spcAft>
      <a:defRPr sz="2900" kern="1200">
        <a:solidFill>
          <a:schemeClr val="tx1"/>
        </a:solidFill>
        <a:latin typeface="Arial Narrow" pitchFamily="34" charset="0"/>
        <a:ea typeface="+mn-ea"/>
        <a:cs typeface="+mn-cs"/>
      </a:defRPr>
    </a:lvl2pPr>
    <a:lvl3pPr marL="914112" algn="l" rtl="0" fontAlgn="base">
      <a:spcBef>
        <a:spcPct val="0"/>
      </a:spcBef>
      <a:spcAft>
        <a:spcPct val="0"/>
      </a:spcAft>
      <a:defRPr sz="2900" kern="1200">
        <a:solidFill>
          <a:schemeClr val="tx1"/>
        </a:solidFill>
        <a:latin typeface="Arial Narrow" pitchFamily="34" charset="0"/>
        <a:ea typeface="+mn-ea"/>
        <a:cs typeface="+mn-cs"/>
      </a:defRPr>
    </a:lvl3pPr>
    <a:lvl4pPr marL="1371158" algn="l" rtl="0" fontAlgn="base">
      <a:spcBef>
        <a:spcPct val="0"/>
      </a:spcBef>
      <a:spcAft>
        <a:spcPct val="0"/>
      </a:spcAft>
      <a:defRPr sz="2900" kern="1200">
        <a:solidFill>
          <a:schemeClr val="tx1"/>
        </a:solidFill>
        <a:latin typeface="Arial Narrow" pitchFamily="34" charset="0"/>
        <a:ea typeface="+mn-ea"/>
        <a:cs typeface="+mn-cs"/>
      </a:defRPr>
    </a:lvl4pPr>
    <a:lvl5pPr marL="1828214" algn="l" rtl="0" fontAlgn="base">
      <a:spcBef>
        <a:spcPct val="0"/>
      </a:spcBef>
      <a:spcAft>
        <a:spcPct val="0"/>
      </a:spcAft>
      <a:defRPr sz="2900" kern="1200">
        <a:solidFill>
          <a:schemeClr val="tx1"/>
        </a:solidFill>
        <a:latin typeface="Arial Narrow" pitchFamily="34" charset="0"/>
        <a:ea typeface="+mn-ea"/>
        <a:cs typeface="+mn-cs"/>
      </a:defRPr>
    </a:lvl5pPr>
    <a:lvl6pPr marL="2285270" algn="l" defTabSz="914112" rtl="0" eaLnBrk="1" latinLnBrk="0" hangingPunct="1">
      <a:defRPr sz="2900" kern="1200">
        <a:solidFill>
          <a:schemeClr val="tx1"/>
        </a:solidFill>
        <a:latin typeface="Arial Narrow" pitchFamily="34" charset="0"/>
        <a:ea typeface="+mn-ea"/>
        <a:cs typeface="+mn-cs"/>
      </a:defRPr>
    </a:lvl6pPr>
    <a:lvl7pPr marL="2742326" algn="l" defTabSz="914112" rtl="0" eaLnBrk="1" latinLnBrk="0" hangingPunct="1">
      <a:defRPr sz="2900" kern="1200">
        <a:solidFill>
          <a:schemeClr val="tx1"/>
        </a:solidFill>
        <a:latin typeface="Arial Narrow" pitchFamily="34" charset="0"/>
        <a:ea typeface="+mn-ea"/>
        <a:cs typeface="+mn-cs"/>
      </a:defRPr>
    </a:lvl7pPr>
    <a:lvl8pPr marL="3199373" algn="l" defTabSz="914112" rtl="0" eaLnBrk="1" latinLnBrk="0" hangingPunct="1">
      <a:defRPr sz="2900" kern="1200">
        <a:solidFill>
          <a:schemeClr val="tx1"/>
        </a:solidFill>
        <a:latin typeface="Arial Narrow" pitchFamily="34" charset="0"/>
        <a:ea typeface="+mn-ea"/>
        <a:cs typeface="+mn-cs"/>
      </a:defRPr>
    </a:lvl8pPr>
    <a:lvl9pPr marL="3656429" algn="l" defTabSz="914112" rtl="0" eaLnBrk="1" latinLnBrk="0" hangingPunct="1">
      <a:defRPr sz="2900" kern="1200">
        <a:solidFill>
          <a:schemeClr val="tx1"/>
        </a:solidFill>
        <a:latin typeface="Arial Narrow" pitchFamily="34" charset="0"/>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HP Authorized Customer" initials="" lastIdx="3"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9933"/>
    <a:srgbClr val="CC0000"/>
    <a:srgbClr val="0066FF"/>
    <a:srgbClr val="3399FF"/>
    <a:srgbClr val="FF9900"/>
    <a:srgbClr val="993300"/>
    <a:srgbClr val="009900"/>
    <a:srgbClr val="FFFFFF"/>
    <a:srgbClr val="F8F8F8"/>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5620" autoAdjust="0"/>
    <p:restoredTop sz="99642" autoAdjust="0"/>
  </p:normalViewPr>
  <p:slideViewPr>
    <p:cSldViewPr snapToGrid="0">
      <p:cViewPr>
        <p:scale>
          <a:sx n="21" d="100"/>
          <a:sy n="21" d="100"/>
        </p:scale>
        <p:origin x="-876" y="-78"/>
      </p:cViewPr>
      <p:guideLst>
        <p:guide orient="horz" pos="3552"/>
        <p:guide orient="horz" pos="20285"/>
        <p:guide pos="437"/>
        <p:guide pos="6725"/>
        <p:guide pos="7238"/>
        <p:guide pos="13526"/>
        <p:guide pos="14030"/>
        <p:guide pos="20318"/>
        <p:guide pos="20837"/>
        <p:guide pos="27125"/>
      </p:guideLst>
    </p:cSldViewPr>
  </p:slideViewPr>
  <p:notesTextViewPr>
    <p:cViewPr>
      <p:scale>
        <a:sx n="100" d="100"/>
        <a:sy n="100" d="100"/>
      </p:scale>
      <p:origin x="0" y="0"/>
    </p:cViewPr>
  </p:notesTextViewPr>
  <p:sorterViewPr>
    <p:cViewPr>
      <p:scale>
        <a:sx n="66" d="100"/>
        <a:sy n="66" d="100"/>
      </p:scale>
      <p:origin x="0" y="210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commentAuthors" Target="commentAuthors.xml"/><Relationship Id="rId5" Type="http://schemas.openxmlformats.org/officeDocument/2006/relationships/notesMaster" Target="notesMasters/notesMaster1.xml"/><Relationship Id="rId10"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05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defRPr>
            </a:lvl1pPr>
          </a:lstStyle>
          <a:p>
            <a:endParaRPr lang="en-US"/>
          </a:p>
        </p:txBody>
      </p:sp>
      <p:sp>
        <p:nvSpPr>
          <p:cNvPr id="15053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endParaRPr lang="en-US"/>
          </a:p>
        </p:txBody>
      </p:sp>
      <p:sp>
        <p:nvSpPr>
          <p:cNvPr id="15053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15053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5053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defRPr>
            </a:lvl1pPr>
          </a:lstStyle>
          <a:p>
            <a:endParaRPr lang="en-US"/>
          </a:p>
        </p:txBody>
      </p:sp>
      <p:sp>
        <p:nvSpPr>
          <p:cNvPr id="15053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defRPr>
            </a:lvl1pPr>
          </a:lstStyle>
          <a:p>
            <a:fld id="{91ED5908-FC21-4FA6-A3C9-80AA82D8E599}" type="slidenum">
              <a:rPr lang="he-IL"/>
              <a:pPr/>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000" kern="1200">
        <a:solidFill>
          <a:schemeClr val="tx1"/>
        </a:solidFill>
        <a:latin typeface="Arial" charset="0"/>
        <a:ea typeface="+mn-ea"/>
        <a:cs typeface="+mn-cs"/>
      </a:defRPr>
    </a:lvl1pPr>
    <a:lvl2pPr marL="457056" algn="l" rtl="0" fontAlgn="base">
      <a:spcBef>
        <a:spcPct val="30000"/>
      </a:spcBef>
      <a:spcAft>
        <a:spcPct val="0"/>
      </a:spcAft>
      <a:defRPr sz="1000" kern="1200">
        <a:solidFill>
          <a:schemeClr val="tx1"/>
        </a:solidFill>
        <a:latin typeface="Arial" charset="0"/>
        <a:ea typeface="+mn-ea"/>
        <a:cs typeface="+mn-cs"/>
      </a:defRPr>
    </a:lvl2pPr>
    <a:lvl3pPr marL="914112" algn="l" rtl="0" fontAlgn="base">
      <a:spcBef>
        <a:spcPct val="30000"/>
      </a:spcBef>
      <a:spcAft>
        <a:spcPct val="0"/>
      </a:spcAft>
      <a:defRPr sz="1000" kern="1200">
        <a:solidFill>
          <a:schemeClr val="tx1"/>
        </a:solidFill>
        <a:latin typeface="Arial" charset="0"/>
        <a:ea typeface="+mn-ea"/>
        <a:cs typeface="+mn-cs"/>
      </a:defRPr>
    </a:lvl3pPr>
    <a:lvl4pPr marL="1371158" algn="l" rtl="0" fontAlgn="base">
      <a:spcBef>
        <a:spcPct val="30000"/>
      </a:spcBef>
      <a:spcAft>
        <a:spcPct val="0"/>
      </a:spcAft>
      <a:defRPr sz="1000" kern="1200">
        <a:solidFill>
          <a:schemeClr val="tx1"/>
        </a:solidFill>
        <a:latin typeface="Arial" charset="0"/>
        <a:ea typeface="+mn-ea"/>
        <a:cs typeface="+mn-cs"/>
      </a:defRPr>
    </a:lvl4pPr>
    <a:lvl5pPr marL="1828214" algn="l" rtl="0" fontAlgn="base">
      <a:spcBef>
        <a:spcPct val="30000"/>
      </a:spcBef>
      <a:spcAft>
        <a:spcPct val="0"/>
      </a:spcAft>
      <a:defRPr sz="1000" kern="1200">
        <a:solidFill>
          <a:schemeClr val="tx1"/>
        </a:solidFill>
        <a:latin typeface="Arial" charset="0"/>
        <a:ea typeface="+mn-ea"/>
        <a:cs typeface="+mn-cs"/>
      </a:defRPr>
    </a:lvl5pPr>
    <a:lvl6pPr marL="2285270" algn="l" defTabSz="914112" rtl="0" eaLnBrk="1" latinLnBrk="0" hangingPunct="1">
      <a:defRPr sz="1000" kern="1200">
        <a:solidFill>
          <a:schemeClr val="tx1"/>
        </a:solidFill>
        <a:latin typeface="+mn-lt"/>
        <a:ea typeface="+mn-ea"/>
        <a:cs typeface="+mn-cs"/>
      </a:defRPr>
    </a:lvl6pPr>
    <a:lvl7pPr marL="2742326" algn="l" defTabSz="914112" rtl="0" eaLnBrk="1" latinLnBrk="0" hangingPunct="1">
      <a:defRPr sz="1000" kern="1200">
        <a:solidFill>
          <a:schemeClr val="tx1"/>
        </a:solidFill>
        <a:latin typeface="+mn-lt"/>
        <a:ea typeface="+mn-ea"/>
        <a:cs typeface="+mn-cs"/>
      </a:defRPr>
    </a:lvl7pPr>
    <a:lvl8pPr marL="3199373" algn="l" defTabSz="914112" rtl="0" eaLnBrk="1" latinLnBrk="0" hangingPunct="1">
      <a:defRPr sz="1000" kern="1200">
        <a:solidFill>
          <a:schemeClr val="tx1"/>
        </a:solidFill>
        <a:latin typeface="+mn-lt"/>
        <a:ea typeface="+mn-ea"/>
        <a:cs typeface="+mn-cs"/>
      </a:defRPr>
    </a:lvl8pPr>
    <a:lvl9pPr marL="3656429" algn="l" defTabSz="914112" rtl="0" eaLnBrk="1" latinLnBrk="0" hangingPunct="1">
      <a:defRPr sz="10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EDFCB43-3F4D-4179-AE90-3526B22AB6F9}" type="slidenum">
              <a:rPr lang="he-IL"/>
              <a:pPr/>
              <a:t>1</a:t>
            </a:fld>
            <a:endParaRPr lang="en-US"/>
          </a:p>
        </p:txBody>
      </p:sp>
      <p:sp>
        <p:nvSpPr>
          <p:cNvPr id="151554" name="Rectangle 2"/>
          <p:cNvSpPr>
            <a:spLocks noGrp="1" noRot="1" noChangeAspect="1" noChangeArrowheads="1" noTextEdit="1"/>
          </p:cNvSpPr>
          <p:nvPr>
            <p:ph type="sldImg"/>
          </p:nvPr>
        </p:nvSpPr>
        <p:spPr>
          <a:ln/>
        </p:spPr>
      </p:sp>
      <p:sp>
        <p:nvSpPr>
          <p:cNvPr id="151555"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2486" y="10226678"/>
            <a:ext cx="37306248" cy="7054848"/>
          </a:xfrm>
        </p:spPr>
        <p:txBody>
          <a:bodyPr/>
          <a:lstStyle/>
          <a:p>
            <a:r>
              <a:rPr lang="en-US" smtClean="0"/>
              <a:t>Click to edit Master title style</a:t>
            </a:r>
            <a:endParaRPr lang="en-US"/>
          </a:p>
        </p:txBody>
      </p:sp>
      <p:sp>
        <p:nvSpPr>
          <p:cNvPr id="3" name="Subtitle 2"/>
          <p:cNvSpPr>
            <a:spLocks noGrp="1"/>
          </p:cNvSpPr>
          <p:nvPr>
            <p:ph type="subTitle" idx="1"/>
          </p:nvPr>
        </p:nvSpPr>
        <p:spPr>
          <a:xfrm>
            <a:off x="6583363" y="18653134"/>
            <a:ext cx="30724474" cy="8413752"/>
          </a:xfrm>
        </p:spPr>
        <p:txBody>
          <a:bodyPr/>
          <a:lstStyle>
            <a:lvl1pPr marL="0" indent="0" algn="ctr">
              <a:buNone/>
              <a:defRPr/>
            </a:lvl1pPr>
            <a:lvl2pPr marL="457056" indent="0" algn="ctr">
              <a:buNone/>
              <a:defRPr/>
            </a:lvl2pPr>
            <a:lvl3pPr marL="914112" indent="0" algn="ctr">
              <a:buNone/>
              <a:defRPr/>
            </a:lvl3pPr>
            <a:lvl4pPr marL="1371158" indent="0" algn="ctr">
              <a:buNone/>
              <a:defRPr/>
            </a:lvl4pPr>
            <a:lvl5pPr marL="1828214" indent="0" algn="ctr">
              <a:buNone/>
              <a:defRPr/>
            </a:lvl5pPr>
            <a:lvl6pPr marL="2285270" indent="0" algn="ctr">
              <a:buNone/>
              <a:defRPr/>
            </a:lvl6pPr>
            <a:lvl7pPr marL="2742326" indent="0" algn="ctr">
              <a:buNone/>
              <a:defRPr/>
            </a:lvl7pPr>
            <a:lvl8pPr marL="3199373" indent="0" algn="ctr">
              <a:buNone/>
              <a:defRPr/>
            </a:lvl8pPr>
            <a:lvl9pPr marL="3656429" indent="0" algn="ctr">
              <a:buNone/>
              <a:defRPr/>
            </a:lvl9pPr>
          </a:lstStyle>
          <a:p>
            <a:r>
              <a:rPr lang="en-US" smtClean="0"/>
              <a:t>Click to edit Master subtitle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2337382" y="1273176"/>
            <a:ext cx="10547352" cy="30929261"/>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93739" y="1273176"/>
            <a:ext cx="31491235" cy="3092926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2486" y="10226678"/>
            <a:ext cx="37306248" cy="7054848"/>
          </a:xfrm>
        </p:spPr>
        <p:txBody>
          <a:bodyPr/>
          <a:lstStyle/>
          <a:p>
            <a:r>
              <a:rPr lang="en-US" smtClean="0"/>
              <a:t>Click to edit Master title style</a:t>
            </a:r>
            <a:endParaRPr lang="en-US"/>
          </a:p>
        </p:txBody>
      </p:sp>
      <p:sp>
        <p:nvSpPr>
          <p:cNvPr id="3" name="Subtitle 2"/>
          <p:cNvSpPr>
            <a:spLocks noGrp="1"/>
          </p:cNvSpPr>
          <p:nvPr>
            <p:ph type="subTitle" idx="1"/>
          </p:nvPr>
        </p:nvSpPr>
        <p:spPr>
          <a:xfrm>
            <a:off x="6583363" y="18653134"/>
            <a:ext cx="30724474" cy="8413752"/>
          </a:xfrm>
        </p:spPr>
        <p:txBody>
          <a:bodyPr/>
          <a:lstStyle>
            <a:lvl1pPr marL="0" indent="0" algn="ctr">
              <a:buNone/>
              <a:defRPr/>
            </a:lvl1pPr>
            <a:lvl2pPr marL="457056" indent="0" algn="ctr">
              <a:buNone/>
              <a:defRPr/>
            </a:lvl2pPr>
            <a:lvl3pPr marL="914112" indent="0" algn="ctr">
              <a:buNone/>
              <a:defRPr/>
            </a:lvl3pPr>
            <a:lvl4pPr marL="1371158" indent="0" algn="ctr">
              <a:buNone/>
              <a:defRPr/>
            </a:lvl4pPr>
            <a:lvl5pPr marL="1828214" indent="0" algn="ctr">
              <a:buNone/>
              <a:defRPr/>
            </a:lvl5pPr>
            <a:lvl6pPr marL="2285270" indent="0" algn="ctr">
              <a:buNone/>
              <a:defRPr/>
            </a:lvl6pPr>
            <a:lvl7pPr marL="2742326" indent="0" algn="ctr">
              <a:buNone/>
              <a:defRPr/>
            </a:lvl7pPr>
            <a:lvl8pPr marL="3199373" indent="0" algn="ctr">
              <a:buNone/>
              <a:defRPr/>
            </a:lvl8pPr>
            <a:lvl9pPr marL="3656429" indent="0" algn="ctr">
              <a:buNone/>
              <a:defRPr/>
            </a:lvl9pPr>
          </a:lstStyle>
          <a:p>
            <a:r>
              <a:rPr lang="en-US" smtClean="0"/>
              <a:t>Click to edit Master subtitle style</a:t>
            </a:r>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21153439"/>
            <a:ext cx="37307837" cy="6537326"/>
          </a:xfrm>
        </p:spPr>
        <p:txBody>
          <a:bodyPr anchor="t"/>
          <a:lstStyle>
            <a:lvl1pPr algn="l">
              <a:defRPr sz="3800" b="1" cap="all"/>
            </a:lvl1pPr>
          </a:lstStyle>
          <a:p>
            <a:r>
              <a:rPr lang="en-US" smtClean="0"/>
              <a:t>Click to edit Master title style</a:t>
            </a:r>
            <a:endParaRPr lang="en-US"/>
          </a:p>
        </p:txBody>
      </p:sp>
      <p:sp>
        <p:nvSpPr>
          <p:cNvPr id="3" name="Text Placeholder 2"/>
          <p:cNvSpPr>
            <a:spLocks noGrp="1"/>
          </p:cNvSpPr>
          <p:nvPr>
            <p:ph type="body" idx="1"/>
          </p:nvPr>
        </p:nvSpPr>
        <p:spPr>
          <a:xfrm>
            <a:off x="3467102" y="13952539"/>
            <a:ext cx="37307837" cy="7200902"/>
          </a:xfrm>
        </p:spPr>
        <p:txBody>
          <a:bodyPr anchor="b"/>
          <a:lstStyle>
            <a:lvl1pPr marL="0" indent="0">
              <a:buNone/>
              <a:defRPr sz="1900"/>
            </a:lvl1pPr>
            <a:lvl2pPr marL="457056" indent="0">
              <a:buNone/>
              <a:defRPr sz="1900"/>
            </a:lvl2pPr>
            <a:lvl3pPr marL="914112" indent="0">
              <a:buNone/>
              <a:defRPr sz="1400"/>
            </a:lvl3pPr>
            <a:lvl4pPr marL="1371158" indent="0">
              <a:buNone/>
              <a:defRPr sz="1400"/>
            </a:lvl4pPr>
            <a:lvl5pPr marL="1828214" indent="0">
              <a:buNone/>
              <a:defRPr sz="1400"/>
            </a:lvl5pPr>
            <a:lvl6pPr marL="2285270" indent="0">
              <a:buNone/>
              <a:defRPr sz="1400"/>
            </a:lvl6pPr>
            <a:lvl7pPr marL="2742326" indent="0">
              <a:buNone/>
              <a:defRPr sz="1400"/>
            </a:lvl7pPr>
            <a:lvl8pPr marL="3199373" indent="0">
              <a:buNone/>
              <a:defRPr sz="1400"/>
            </a:lvl8pPr>
            <a:lvl9pPr marL="3656429" indent="0">
              <a:buNone/>
              <a:defRPr sz="1400"/>
            </a:lvl9pPr>
          </a:lstStyle>
          <a:p>
            <a:pPr lvl="0"/>
            <a:r>
              <a:rPr lang="en-US" smtClean="0"/>
              <a:t>Click to edit Master text styles</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93746" y="5638807"/>
            <a:ext cx="4910136" cy="26563637"/>
          </a:xfrm>
        </p:spPr>
        <p:txBody>
          <a:bodyPr/>
          <a:lstStyle>
            <a:lvl1pPr>
              <a:defRPr sz="2900"/>
            </a:lvl1pPr>
            <a:lvl2pPr>
              <a:defRPr sz="2400"/>
            </a:lvl2pPr>
            <a:lvl3pPr>
              <a:defRPr sz="1900"/>
            </a:lvl3pPr>
            <a:lvl4pPr>
              <a:defRPr sz="1900"/>
            </a:lvl4pPr>
            <a:lvl5pPr>
              <a:defRPr sz="1900"/>
            </a:lvl5pPr>
            <a:lvl6pPr>
              <a:defRPr sz="1900"/>
            </a:lvl6pPr>
            <a:lvl7pPr>
              <a:defRPr sz="1900"/>
            </a:lvl7pPr>
            <a:lvl8pPr>
              <a:defRPr sz="1900"/>
            </a:lvl8pPr>
            <a:lvl9pPr>
              <a:defRPr sz="1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756275" y="5638807"/>
            <a:ext cx="4911725" cy="26563637"/>
          </a:xfrm>
        </p:spPr>
        <p:txBody>
          <a:bodyPr/>
          <a:lstStyle>
            <a:lvl1pPr>
              <a:defRPr sz="2900"/>
            </a:lvl1pPr>
            <a:lvl2pPr>
              <a:defRPr sz="2400"/>
            </a:lvl2pPr>
            <a:lvl3pPr>
              <a:defRPr sz="1900"/>
            </a:lvl3pPr>
            <a:lvl4pPr>
              <a:defRPr sz="1900"/>
            </a:lvl4pPr>
            <a:lvl5pPr>
              <a:defRPr sz="1900"/>
            </a:lvl5pPr>
            <a:lvl6pPr>
              <a:defRPr sz="1900"/>
            </a:lvl6pPr>
            <a:lvl7pPr>
              <a:defRPr sz="1900"/>
            </a:lvl7pPr>
            <a:lvl8pPr>
              <a:defRPr sz="1900"/>
            </a:lvl8pPr>
            <a:lvl9pPr>
              <a:defRPr sz="1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3934" y="1317624"/>
            <a:ext cx="39503352" cy="54864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93922" y="7369176"/>
            <a:ext cx="19392902" cy="3070224"/>
          </a:xfrm>
        </p:spPr>
        <p:txBody>
          <a:bodyPr anchor="b"/>
          <a:lstStyle>
            <a:lvl1pPr marL="0" indent="0">
              <a:buNone/>
              <a:defRPr sz="2400" b="1"/>
            </a:lvl1pPr>
            <a:lvl2pPr marL="457056" indent="0">
              <a:buNone/>
              <a:defRPr sz="1900" b="1"/>
            </a:lvl2pPr>
            <a:lvl3pPr marL="914112" indent="0">
              <a:buNone/>
              <a:defRPr sz="1900" b="1"/>
            </a:lvl3pPr>
            <a:lvl4pPr marL="1371158" indent="0">
              <a:buNone/>
              <a:defRPr sz="1400" b="1"/>
            </a:lvl4pPr>
            <a:lvl5pPr marL="1828214" indent="0">
              <a:buNone/>
              <a:defRPr sz="1400" b="1"/>
            </a:lvl5pPr>
            <a:lvl6pPr marL="2285270" indent="0">
              <a:buNone/>
              <a:defRPr sz="1400" b="1"/>
            </a:lvl6pPr>
            <a:lvl7pPr marL="2742326" indent="0">
              <a:buNone/>
              <a:defRPr sz="1400" b="1"/>
            </a:lvl7pPr>
            <a:lvl8pPr marL="3199373" indent="0">
              <a:buNone/>
              <a:defRPr sz="1400" b="1"/>
            </a:lvl8pPr>
            <a:lvl9pPr marL="3656429" indent="0">
              <a:buNone/>
              <a:defRPr sz="1400" b="1"/>
            </a:lvl9pPr>
          </a:lstStyle>
          <a:p>
            <a:pPr lvl="0"/>
            <a:r>
              <a:rPr lang="en-US" smtClean="0"/>
              <a:t>Click to edit Master text styles</a:t>
            </a:r>
          </a:p>
        </p:txBody>
      </p:sp>
      <p:sp>
        <p:nvSpPr>
          <p:cNvPr id="4" name="Content Placeholder 3"/>
          <p:cNvSpPr>
            <a:spLocks noGrp="1"/>
          </p:cNvSpPr>
          <p:nvPr>
            <p:ph sz="half" idx="2"/>
          </p:nvPr>
        </p:nvSpPr>
        <p:spPr>
          <a:xfrm>
            <a:off x="2193922" y="10439407"/>
            <a:ext cx="19392902" cy="18965861"/>
          </a:xfrm>
        </p:spPr>
        <p:txBody>
          <a:bodyPr/>
          <a:lstStyle>
            <a:lvl1pPr>
              <a:defRPr sz="2400"/>
            </a:lvl1pPr>
            <a:lvl2pPr>
              <a:defRPr sz="1900"/>
            </a:lvl2pPr>
            <a:lvl3pPr>
              <a:defRPr sz="19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2296444" y="7369176"/>
            <a:ext cx="19400837" cy="3070224"/>
          </a:xfrm>
        </p:spPr>
        <p:txBody>
          <a:bodyPr anchor="b"/>
          <a:lstStyle>
            <a:lvl1pPr marL="0" indent="0">
              <a:buNone/>
              <a:defRPr sz="2400" b="1"/>
            </a:lvl1pPr>
            <a:lvl2pPr marL="457056" indent="0">
              <a:buNone/>
              <a:defRPr sz="1900" b="1"/>
            </a:lvl2pPr>
            <a:lvl3pPr marL="914112" indent="0">
              <a:buNone/>
              <a:defRPr sz="1900" b="1"/>
            </a:lvl3pPr>
            <a:lvl4pPr marL="1371158" indent="0">
              <a:buNone/>
              <a:defRPr sz="1400" b="1"/>
            </a:lvl4pPr>
            <a:lvl5pPr marL="1828214" indent="0">
              <a:buNone/>
              <a:defRPr sz="1400" b="1"/>
            </a:lvl5pPr>
            <a:lvl6pPr marL="2285270" indent="0">
              <a:buNone/>
              <a:defRPr sz="1400" b="1"/>
            </a:lvl6pPr>
            <a:lvl7pPr marL="2742326" indent="0">
              <a:buNone/>
              <a:defRPr sz="1400" b="1"/>
            </a:lvl7pPr>
            <a:lvl8pPr marL="3199373" indent="0">
              <a:buNone/>
              <a:defRPr sz="1400" b="1"/>
            </a:lvl8pPr>
            <a:lvl9pPr marL="3656429" indent="0">
              <a:buNone/>
              <a:defRPr sz="1400" b="1"/>
            </a:lvl9pPr>
          </a:lstStyle>
          <a:p>
            <a:pPr lvl="0"/>
            <a:r>
              <a:rPr lang="en-US" smtClean="0"/>
              <a:t>Click to edit Master text styles</a:t>
            </a:r>
          </a:p>
        </p:txBody>
      </p:sp>
      <p:sp>
        <p:nvSpPr>
          <p:cNvPr id="6" name="Content Placeholder 5"/>
          <p:cNvSpPr>
            <a:spLocks noGrp="1"/>
          </p:cNvSpPr>
          <p:nvPr>
            <p:ph sz="quarter" idx="4"/>
          </p:nvPr>
        </p:nvSpPr>
        <p:spPr>
          <a:xfrm>
            <a:off x="22296444" y="10439407"/>
            <a:ext cx="19400837" cy="18965861"/>
          </a:xfrm>
        </p:spPr>
        <p:txBody>
          <a:bodyPr/>
          <a:lstStyle>
            <a:lvl1pPr>
              <a:defRPr sz="2400"/>
            </a:lvl1pPr>
            <a:lvl2pPr>
              <a:defRPr sz="1900"/>
            </a:lvl2pPr>
            <a:lvl3pPr>
              <a:defRPr sz="19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3924" y="1311273"/>
            <a:ext cx="14439902" cy="5576890"/>
          </a:xfrm>
        </p:spPr>
        <p:txBody>
          <a:bodyPr anchor="b"/>
          <a:lstStyle>
            <a:lvl1pPr algn="l">
              <a:defRPr sz="1900" b="1"/>
            </a:lvl1pPr>
          </a:lstStyle>
          <a:p>
            <a:r>
              <a:rPr lang="en-US" smtClean="0"/>
              <a:t>Click to edit Master title style</a:t>
            </a:r>
            <a:endParaRPr lang="en-US"/>
          </a:p>
        </p:txBody>
      </p:sp>
      <p:sp>
        <p:nvSpPr>
          <p:cNvPr id="3" name="Content Placeholder 2"/>
          <p:cNvSpPr>
            <a:spLocks noGrp="1"/>
          </p:cNvSpPr>
          <p:nvPr>
            <p:ph idx="1"/>
          </p:nvPr>
        </p:nvSpPr>
        <p:spPr>
          <a:xfrm>
            <a:off x="17160874" y="1311274"/>
            <a:ext cx="24536400" cy="28093987"/>
          </a:xfrm>
        </p:spPr>
        <p:txBody>
          <a:bodyPr/>
          <a:lstStyle>
            <a:lvl1pPr>
              <a:defRPr sz="3400"/>
            </a:lvl1pPr>
            <a:lvl2pPr>
              <a:defRPr sz="2900"/>
            </a:lvl2pPr>
            <a:lvl3pPr>
              <a:defRPr sz="2400"/>
            </a:lvl3pPr>
            <a:lvl4pPr>
              <a:defRPr sz="1900"/>
            </a:lvl4pPr>
            <a:lvl5pPr>
              <a:defRPr sz="1900"/>
            </a:lvl5pPr>
            <a:lvl6pPr>
              <a:defRPr sz="1900"/>
            </a:lvl6pPr>
            <a:lvl7pPr>
              <a:defRPr sz="1900"/>
            </a:lvl7pPr>
            <a:lvl8pPr>
              <a:defRPr sz="1900"/>
            </a:lvl8pPr>
            <a:lvl9pPr>
              <a:defRPr sz="1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93924" y="6888171"/>
            <a:ext cx="14439902" cy="22517102"/>
          </a:xfrm>
        </p:spPr>
        <p:txBody>
          <a:bodyPr/>
          <a:lstStyle>
            <a:lvl1pPr marL="0" indent="0">
              <a:buNone/>
              <a:defRPr sz="1400"/>
            </a:lvl1pPr>
            <a:lvl2pPr marL="457056" indent="0">
              <a:buNone/>
              <a:defRPr sz="1000"/>
            </a:lvl2pPr>
            <a:lvl3pPr marL="914112" indent="0">
              <a:buNone/>
              <a:defRPr sz="1000"/>
            </a:lvl3pPr>
            <a:lvl4pPr marL="1371158" indent="0">
              <a:buNone/>
              <a:defRPr sz="1000"/>
            </a:lvl4pPr>
            <a:lvl5pPr marL="1828214" indent="0">
              <a:buNone/>
              <a:defRPr sz="1000"/>
            </a:lvl5pPr>
            <a:lvl6pPr marL="2285270" indent="0">
              <a:buNone/>
              <a:defRPr sz="1000"/>
            </a:lvl6pPr>
            <a:lvl7pPr marL="2742326" indent="0">
              <a:buNone/>
              <a:defRPr sz="1000"/>
            </a:lvl7pPr>
            <a:lvl8pPr marL="3199373" indent="0">
              <a:buNone/>
              <a:defRPr sz="1000"/>
            </a:lvl8pPr>
            <a:lvl9pPr marL="3656429" indent="0">
              <a:buNone/>
              <a:defRPr sz="1000"/>
            </a:lvl9pPr>
          </a:lstStyle>
          <a:p>
            <a:pPr lvl="0"/>
            <a:r>
              <a:rPr lang="en-US" smtClean="0"/>
              <a:t>Click to edit Master text styles</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666" y="23042563"/>
            <a:ext cx="26335037" cy="2720976"/>
          </a:xfrm>
        </p:spPr>
        <p:txBody>
          <a:bodyPr anchor="b"/>
          <a:lstStyle>
            <a:lvl1pPr algn="l">
              <a:defRPr sz="1900" b="1"/>
            </a:lvl1pPr>
          </a:lstStyle>
          <a:p>
            <a:r>
              <a:rPr lang="en-US" smtClean="0"/>
              <a:t>Click to edit Master title style</a:t>
            </a:r>
            <a:endParaRPr lang="en-US"/>
          </a:p>
        </p:txBody>
      </p:sp>
      <p:sp>
        <p:nvSpPr>
          <p:cNvPr id="3" name="Picture Placeholder 2"/>
          <p:cNvSpPr>
            <a:spLocks noGrp="1"/>
          </p:cNvSpPr>
          <p:nvPr>
            <p:ph type="pic" idx="1"/>
          </p:nvPr>
        </p:nvSpPr>
        <p:spPr>
          <a:xfrm>
            <a:off x="8602666" y="2941649"/>
            <a:ext cx="26335037" cy="19750085"/>
          </a:xfrm>
        </p:spPr>
        <p:txBody>
          <a:bodyPr/>
          <a:lstStyle>
            <a:lvl1pPr marL="0" indent="0">
              <a:buNone/>
              <a:defRPr sz="3400"/>
            </a:lvl1pPr>
            <a:lvl2pPr marL="457056" indent="0">
              <a:buNone/>
              <a:defRPr sz="2900"/>
            </a:lvl2pPr>
            <a:lvl3pPr marL="914112" indent="0">
              <a:buNone/>
              <a:defRPr sz="2400"/>
            </a:lvl3pPr>
            <a:lvl4pPr marL="1371158" indent="0">
              <a:buNone/>
              <a:defRPr sz="1900"/>
            </a:lvl4pPr>
            <a:lvl5pPr marL="1828214" indent="0">
              <a:buNone/>
              <a:defRPr sz="1900"/>
            </a:lvl5pPr>
            <a:lvl6pPr marL="2285270" indent="0">
              <a:buNone/>
              <a:defRPr sz="1900"/>
            </a:lvl6pPr>
            <a:lvl7pPr marL="2742326" indent="0">
              <a:buNone/>
              <a:defRPr sz="1900"/>
            </a:lvl7pPr>
            <a:lvl8pPr marL="3199373" indent="0">
              <a:buNone/>
              <a:defRPr sz="1900"/>
            </a:lvl8pPr>
            <a:lvl9pPr marL="3656429" indent="0">
              <a:buNone/>
              <a:defRPr sz="1900"/>
            </a:lvl9pPr>
          </a:lstStyle>
          <a:p>
            <a:endParaRPr lang="en-US"/>
          </a:p>
        </p:txBody>
      </p:sp>
      <p:sp>
        <p:nvSpPr>
          <p:cNvPr id="4" name="Text Placeholder 3"/>
          <p:cNvSpPr>
            <a:spLocks noGrp="1"/>
          </p:cNvSpPr>
          <p:nvPr>
            <p:ph type="body" sz="half" idx="2"/>
          </p:nvPr>
        </p:nvSpPr>
        <p:spPr>
          <a:xfrm>
            <a:off x="8602666" y="25763539"/>
            <a:ext cx="26335037" cy="3862387"/>
          </a:xfrm>
        </p:spPr>
        <p:txBody>
          <a:bodyPr/>
          <a:lstStyle>
            <a:lvl1pPr marL="0" indent="0">
              <a:buNone/>
              <a:defRPr sz="1400"/>
            </a:lvl1pPr>
            <a:lvl2pPr marL="457056" indent="0">
              <a:buNone/>
              <a:defRPr sz="1000"/>
            </a:lvl2pPr>
            <a:lvl3pPr marL="914112" indent="0">
              <a:buNone/>
              <a:defRPr sz="1000"/>
            </a:lvl3pPr>
            <a:lvl4pPr marL="1371158" indent="0">
              <a:buNone/>
              <a:defRPr sz="1000"/>
            </a:lvl4pPr>
            <a:lvl5pPr marL="1828214" indent="0">
              <a:buNone/>
              <a:defRPr sz="1000"/>
            </a:lvl5pPr>
            <a:lvl6pPr marL="2285270" indent="0">
              <a:buNone/>
              <a:defRPr sz="1000"/>
            </a:lvl6pPr>
            <a:lvl7pPr marL="2742326" indent="0">
              <a:buNone/>
              <a:defRPr sz="1000"/>
            </a:lvl7pPr>
            <a:lvl8pPr marL="3199373" indent="0">
              <a:buNone/>
              <a:defRPr sz="1000"/>
            </a:lvl8pPr>
            <a:lvl9pPr marL="3656429" indent="0">
              <a:buNone/>
              <a:defRPr sz="1000"/>
            </a:lvl9pPr>
          </a:lstStyle>
          <a:p>
            <a:pPr lvl="0"/>
            <a:r>
              <a:rPr lang="en-US" smtClean="0"/>
              <a:t>Click to edit Master text styles</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2337382" y="1273176"/>
            <a:ext cx="10547352" cy="30929261"/>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93739" y="1273176"/>
            <a:ext cx="31491235" cy="3092926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2486" y="10226678"/>
            <a:ext cx="37306248" cy="7054848"/>
          </a:xfrm>
        </p:spPr>
        <p:txBody>
          <a:bodyPr/>
          <a:lstStyle/>
          <a:p>
            <a:r>
              <a:rPr lang="en-US" smtClean="0"/>
              <a:t>Click to edit Master title style</a:t>
            </a:r>
            <a:endParaRPr lang="en-US"/>
          </a:p>
        </p:txBody>
      </p:sp>
      <p:sp>
        <p:nvSpPr>
          <p:cNvPr id="3" name="Subtitle 2"/>
          <p:cNvSpPr>
            <a:spLocks noGrp="1"/>
          </p:cNvSpPr>
          <p:nvPr>
            <p:ph type="subTitle" idx="1"/>
          </p:nvPr>
        </p:nvSpPr>
        <p:spPr>
          <a:xfrm>
            <a:off x="6583363" y="18653134"/>
            <a:ext cx="30724474" cy="8413752"/>
          </a:xfrm>
        </p:spPr>
        <p:txBody>
          <a:bodyPr/>
          <a:lstStyle>
            <a:lvl1pPr marL="0" indent="0" algn="ctr">
              <a:buNone/>
              <a:defRPr/>
            </a:lvl1pPr>
            <a:lvl2pPr marL="457056" indent="0" algn="ctr">
              <a:buNone/>
              <a:defRPr/>
            </a:lvl2pPr>
            <a:lvl3pPr marL="914112" indent="0" algn="ctr">
              <a:buNone/>
              <a:defRPr/>
            </a:lvl3pPr>
            <a:lvl4pPr marL="1371158" indent="0" algn="ctr">
              <a:buNone/>
              <a:defRPr/>
            </a:lvl4pPr>
            <a:lvl5pPr marL="1828214" indent="0" algn="ctr">
              <a:buNone/>
              <a:defRPr/>
            </a:lvl5pPr>
            <a:lvl6pPr marL="2285270" indent="0" algn="ctr">
              <a:buNone/>
              <a:defRPr/>
            </a:lvl6pPr>
            <a:lvl7pPr marL="2742326" indent="0" algn="ctr">
              <a:buNone/>
              <a:defRPr/>
            </a:lvl7pPr>
            <a:lvl8pPr marL="3199373" indent="0" algn="ctr">
              <a:buNone/>
              <a:defRPr/>
            </a:lvl8pPr>
            <a:lvl9pPr marL="3656429" indent="0" algn="ctr">
              <a:buNone/>
              <a:defRPr/>
            </a:lvl9pPr>
          </a:lstStyle>
          <a:p>
            <a:r>
              <a:rPr lang="en-US" smtClean="0"/>
              <a:t>Click to edit Master subtitle style</a:t>
            </a:r>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21153439"/>
            <a:ext cx="37307837" cy="6537326"/>
          </a:xfrm>
        </p:spPr>
        <p:txBody>
          <a:bodyPr anchor="t"/>
          <a:lstStyle>
            <a:lvl1pPr algn="l">
              <a:defRPr sz="3800" b="1" cap="all"/>
            </a:lvl1pPr>
          </a:lstStyle>
          <a:p>
            <a:r>
              <a:rPr lang="en-US" smtClean="0"/>
              <a:t>Click to edit Master title style</a:t>
            </a:r>
            <a:endParaRPr lang="en-US"/>
          </a:p>
        </p:txBody>
      </p:sp>
      <p:sp>
        <p:nvSpPr>
          <p:cNvPr id="3" name="Text Placeholder 2"/>
          <p:cNvSpPr>
            <a:spLocks noGrp="1"/>
          </p:cNvSpPr>
          <p:nvPr>
            <p:ph type="body" idx="1"/>
          </p:nvPr>
        </p:nvSpPr>
        <p:spPr>
          <a:xfrm>
            <a:off x="3467102" y="13952539"/>
            <a:ext cx="37307837" cy="7200902"/>
          </a:xfrm>
        </p:spPr>
        <p:txBody>
          <a:bodyPr anchor="b"/>
          <a:lstStyle>
            <a:lvl1pPr marL="0" indent="0">
              <a:buNone/>
              <a:defRPr sz="1900"/>
            </a:lvl1pPr>
            <a:lvl2pPr marL="457056" indent="0">
              <a:buNone/>
              <a:defRPr sz="1900"/>
            </a:lvl2pPr>
            <a:lvl3pPr marL="914112" indent="0">
              <a:buNone/>
              <a:defRPr sz="1400"/>
            </a:lvl3pPr>
            <a:lvl4pPr marL="1371158" indent="0">
              <a:buNone/>
              <a:defRPr sz="1400"/>
            </a:lvl4pPr>
            <a:lvl5pPr marL="1828214" indent="0">
              <a:buNone/>
              <a:defRPr sz="1400"/>
            </a:lvl5pPr>
            <a:lvl6pPr marL="2285270" indent="0">
              <a:buNone/>
              <a:defRPr sz="1400"/>
            </a:lvl6pPr>
            <a:lvl7pPr marL="2742326" indent="0">
              <a:buNone/>
              <a:defRPr sz="1400"/>
            </a:lvl7pPr>
            <a:lvl8pPr marL="3199373" indent="0">
              <a:buNone/>
              <a:defRPr sz="1400"/>
            </a:lvl8pPr>
            <a:lvl9pPr marL="3656429" indent="0">
              <a:buNone/>
              <a:defRPr sz="1400"/>
            </a:lvl9pPr>
          </a:lstStyle>
          <a:p>
            <a:pPr lvl="0"/>
            <a:r>
              <a:rPr lang="en-US" smtClean="0"/>
              <a:t>Click to edit Master text styles</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93739" y="5638807"/>
            <a:ext cx="21018499" cy="26563637"/>
          </a:xfrm>
        </p:spPr>
        <p:txBody>
          <a:bodyPr/>
          <a:lstStyle>
            <a:lvl1pPr>
              <a:defRPr sz="2900"/>
            </a:lvl1pPr>
            <a:lvl2pPr>
              <a:defRPr sz="2400"/>
            </a:lvl2pPr>
            <a:lvl3pPr>
              <a:defRPr sz="1900"/>
            </a:lvl3pPr>
            <a:lvl4pPr>
              <a:defRPr sz="1900"/>
            </a:lvl4pPr>
            <a:lvl5pPr>
              <a:defRPr sz="1900"/>
            </a:lvl5pPr>
            <a:lvl6pPr>
              <a:defRPr sz="1900"/>
            </a:lvl6pPr>
            <a:lvl7pPr>
              <a:defRPr sz="1900"/>
            </a:lvl7pPr>
            <a:lvl8pPr>
              <a:defRPr sz="1900"/>
            </a:lvl8pPr>
            <a:lvl9pPr>
              <a:defRPr sz="1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1864646" y="5638807"/>
            <a:ext cx="21020088" cy="26563637"/>
          </a:xfrm>
        </p:spPr>
        <p:txBody>
          <a:bodyPr/>
          <a:lstStyle>
            <a:lvl1pPr>
              <a:defRPr sz="2900"/>
            </a:lvl1pPr>
            <a:lvl2pPr>
              <a:defRPr sz="2400"/>
            </a:lvl2pPr>
            <a:lvl3pPr>
              <a:defRPr sz="1900"/>
            </a:lvl3pPr>
            <a:lvl4pPr>
              <a:defRPr sz="1900"/>
            </a:lvl4pPr>
            <a:lvl5pPr>
              <a:defRPr sz="1900"/>
            </a:lvl5pPr>
            <a:lvl6pPr>
              <a:defRPr sz="1900"/>
            </a:lvl6pPr>
            <a:lvl7pPr>
              <a:defRPr sz="1900"/>
            </a:lvl7pPr>
            <a:lvl8pPr>
              <a:defRPr sz="1900"/>
            </a:lvl8pPr>
            <a:lvl9pPr>
              <a:defRPr sz="1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3934" y="1317624"/>
            <a:ext cx="39503352" cy="54864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93922" y="7369176"/>
            <a:ext cx="19392902" cy="3070224"/>
          </a:xfrm>
        </p:spPr>
        <p:txBody>
          <a:bodyPr anchor="b"/>
          <a:lstStyle>
            <a:lvl1pPr marL="0" indent="0">
              <a:buNone/>
              <a:defRPr sz="2400" b="1"/>
            </a:lvl1pPr>
            <a:lvl2pPr marL="457056" indent="0">
              <a:buNone/>
              <a:defRPr sz="1900" b="1"/>
            </a:lvl2pPr>
            <a:lvl3pPr marL="914112" indent="0">
              <a:buNone/>
              <a:defRPr sz="1900" b="1"/>
            </a:lvl3pPr>
            <a:lvl4pPr marL="1371158" indent="0">
              <a:buNone/>
              <a:defRPr sz="1400" b="1"/>
            </a:lvl4pPr>
            <a:lvl5pPr marL="1828214" indent="0">
              <a:buNone/>
              <a:defRPr sz="1400" b="1"/>
            </a:lvl5pPr>
            <a:lvl6pPr marL="2285270" indent="0">
              <a:buNone/>
              <a:defRPr sz="1400" b="1"/>
            </a:lvl6pPr>
            <a:lvl7pPr marL="2742326" indent="0">
              <a:buNone/>
              <a:defRPr sz="1400" b="1"/>
            </a:lvl7pPr>
            <a:lvl8pPr marL="3199373" indent="0">
              <a:buNone/>
              <a:defRPr sz="1400" b="1"/>
            </a:lvl8pPr>
            <a:lvl9pPr marL="3656429" indent="0">
              <a:buNone/>
              <a:defRPr sz="1400" b="1"/>
            </a:lvl9pPr>
          </a:lstStyle>
          <a:p>
            <a:pPr lvl="0"/>
            <a:r>
              <a:rPr lang="en-US" smtClean="0"/>
              <a:t>Click to edit Master text styles</a:t>
            </a:r>
          </a:p>
        </p:txBody>
      </p:sp>
      <p:sp>
        <p:nvSpPr>
          <p:cNvPr id="4" name="Content Placeholder 3"/>
          <p:cNvSpPr>
            <a:spLocks noGrp="1"/>
          </p:cNvSpPr>
          <p:nvPr>
            <p:ph sz="half" idx="2"/>
          </p:nvPr>
        </p:nvSpPr>
        <p:spPr>
          <a:xfrm>
            <a:off x="2193922" y="10439407"/>
            <a:ext cx="19392902" cy="18965861"/>
          </a:xfrm>
        </p:spPr>
        <p:txBody>
          <a:bodyPr/>
          <a:lstStyle>
            <a:lvl1pPr>
              <a:defRPr sz="2400"/>
            </a:lvl1pPr>
            <a:lvl2pPr>
              <a:defRPr sz="1900"/>
            </a:lvl2pPr>
            <a:lvl3pPr>
              <a:defRPr sz="19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2296444" y="7369176"/>
            <a:ext cx="19400837" cy="3070224"/>
          </a:xfrm>
        </p:spPr>
        <p:txBody>
          <a:bodyPr anchor="b"/>
          <a:lstStyle>
            <a:lvl1pPr marL="0" indent="0">
              <a:buNone/>
              <a:defRPr sz="2400" b="1"/>
            </a:lvl1pPr>
            <a:lvl2pPr marL="457056" indent="0">
              <a:buNone/>
              <a:defRPr sz="1900" b="1"/>
            </a:lvl2pPr>
            <a:lvl3pPr marL="914112" indent="0">
              <a:buNone/>
              <a:defRPr sz="1900" b="1"/>
            </a:lvl3pPr>
            <a:lvl4pPr marL="1371158" indent="0">
              <a:buNone/>
              <a:defRPr sz="1400" b="1"/>
            </a:lvl4pPr>
            <a:lvl5pPr marL="1828214" indent="0">
              <a:buNone/>
              <a:defRPr sz="1400" b="1"/>
            </a:lvl5pPr>
            <a:lvl6pPr marL="2285270" indent="0">
              <a:buNone/>
              <a:defRPr sz="1400" b="1"/>
            </a:lvl6pPr>
            <a:lvl7pPr marL="2742326" indent="0">
              <a:buNone/>
              <a:defRPr sz="1400" b="1"/>
            </a:lvl7pPr>
            <a:lvl8pPr marL="3199373" indent="0">
              <a:buNone/>
              <a:defRPr sz="1400" b="1"/>
            </a:lvl8pPr>
            <a:lvl9pPr marL="3656429" indent="0">
              <a:buNone/>
              <a:defRPr sz="1400" b="1"/>
            </a:lvl9pPr>
          </a:lstStyle>
          <a:p>
            <a:pPr lvl="0"/>
            <a:r>
              <a:rPr lang="en-US" smtClean="0"/>
              <a:t>Click to edit Master text styles</a:t>
            </a:r>
          </a:p>
        </p:txBody>
      </p:sp>
      <p:sp>
        <p:nvSpPr>
          <p:cNvPr id="6" name="Content Placeholder 5"/>
          <p:cNvSpPr>
            <a:spLocks noGrp="1"/>
          </p:cNvSpPr>
          <p:nvPr>
            <p:ph sz="quarter" idx="4"/>
          </p:nvPr>
        </p:nvSpPr>
        <p:spPr>
          <a:xfrm>
            <a:off x="22296444" y="10439407"/>
            <a:ext cx="19400837" cy="18965861"/>
          </a:xfrm>
        </p:spPr>
        <p:txBody>
          <a:bodyPr/>
          <a:lstStyle>
            <a:lvl1pPr>
              <a:defRPr sz="2400"/>
            </a:lvl1pPr>
            <a:lvl2pPr>
              <a:defRPr sz="1900"/>
            </a:lvl2pPr>
            <a:lvl3pPr>
              <a:defRPr sz="19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21153439"/>
            <a:ext cx="37307837" cy="6537326"/>
          </a:xfrm>
        </p:spPr>
        <p:txBody>
          <a:bodyPr anchor="t"/>
          <a:lstStyle>
            <a:lvl1pPr algn="l">
              <a:defRPr sz="3800" b="1" cap="all"/>
            </a:lvl1pPr>
          </a:lstStyle>
          <a:p>
            <a:r>
              <a:rPr lang="en-US" smtClean="0"/>
              <a:t>Click to edit Master title style</a:t>
            </a:r>
            <a:endParaRPr lang="en-US"/>
          </a:p>
        </p:txBody>
      </p:sp>
      <p:sp>
        <p:nvSpPr>
          <p:cNvPr id="3" name="Text Placeholder 2"/>
          <p:cNvSpPr>
            <a:spLocks noGrp="1"/>
          </p:cNvSpPr>
          <p:nvPr>
            <p:ph type="body" idx="1"/>
          </p:nvPr>
        </p:nvSpPr>
        <p:spPr>
          <a:xfrm>
            <a:off x="3467102" y="13952539"/>
            <a:ext cx="37307837" cy="7200902"/>
          </a:xfrm>
        </p:spPr>
        <p:txBody>
          <a:bodyPr anchor="b"/>
          <a:lstStyle>
            <a:lvl1pPr marL="0" indent="0">
              <a:buNone/>
              <a:defRPr sz="1900"/>
            </a:lvl1pPr>
            <a:lvl2pPr marL="457056" indent="0">
              <a:buNone/>
              <a:defRPr sz="1900"/>
            </a:lvl2pPr>
            <a:lvl3pPr marL="914112" indent="0">
              <a:buNone/>
              <a:defRPr sz="1400"/>
            </a:lvl3pPr>
            <a:lvl4pPr marL="1371158" indent="0">
              <a:buNone/>
              <a:defRPr sz="1400"/>
            </a:lvl4pPr>
            <a:lvl5pPr marL="1828214" indent="0">
              <a:buNone/>
              <a:defRPr sz="1400"/>
            </a:lvl5pPr>
            <a:lvl6pPr marL="2285270" indent="0">
              <a:buNone/>
              <a:defRPr sz="1400"/>
            </a:lvl6pPr>
            <a:lvl7pPr marL="2742326" indent="0">
              <a:buNone/>
              <a:defRPr sz="1400"/>
            </a:lvl7pPr>
            <a:lvl8pPr marL="3199373" indent="0">
              <a:buNone/>
              <a:defRPr sz="1400"/>
            </a:lvl8pPr>
            <a:lvl9pPr marL="3656429" indent="0">
              <a:buNone/>
              <a:defRPr sz="1400"/>
            </a:lvl9pPr>
          </a:lstStyle>
          <a:p>
            <a:pPr lvl="0"/>
            <a:r>
              <a:rPr lang="en-US" smtClean="0"/>
              <a:t>Click to edit Master text styles</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3924" y="1311273"/>
            <a:ext cx="14439902" cy="5576890"/>
          </a:xfrm>
        </p:spPr>
        <p:txBody>
          <a:bodyPr anchor="b"/>
          <a:lstStyle>
            <a:lvl1pPr algn="l">
              <a:defRPr sz="1900" b="1"/>
            </a:lvl1pPr>
          </a:lstStyle>
          <a:p>
            <a:r>
              <a:rPr lang="en-US" smtClean="0"/>
              <a:t>Click to edit Master title style</a:t>
            </a:r>
            <a:endParaRPr lang="en-US"/>
          </a:p>
        </p:txBody>
      </p:sp>
      <p:sp>
        <p:nvSpPr>
          <p:cNvPr id="3" name="Content Placeholder 2"/>
          <p:cNvSpPr>
            <a:spLocks noGrp="1"/>
          </p:cNvSpPr>
          <p:nvPr>
            <p:ph idx="1"/>
          </p:nvPr>
        </p:nvSpPr>
        <p:spPr>
          <a:xfrm>
            <a:off x="17160874" y="1311274"/>
            <a:ext cx="24536400" cy="28093987"/>
          </a:xfrm>
        </p:spPr>
        <p:txBody>
          <a:bodyPr/>
          <a:lstStyle>
            <a:lvl1pPr>
              <a:defRPr sz="3400"/>
            </a:lvl1pPr>
            <a:lvl2pPr>
              <a:defRPr sz="2900"/>
            </a:lvl2pPr>
            <a:lvl3pPr>
              <a:defRPr sz="2400"/>
            </a:lvl3pPr>
            <a:lvl4pPr>
              <a:defRPr sz="1900"/>
            </a:lvl4pPr>
            <a:lvl5pPr>
              <a:defRPr sz="1900"/>
            </a:lvl5pPr>
            <a:lvl6pPr>
              <a:defRPr sz="1900"/>
            </a:lvl6pPr>
            <a:lvl7pPr>
              <a:defRPr sz="1900"/>
            </a:lvl7pPr>
            <a:lvl8pPr>
              <a:defRPr sz="1900"/>
            </a:lvl8pPr>
            <a:lvl9pPr>
              <a:defRPr sz="1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93924" y="6888171"/>
            <a:ext cx="14439902" cy="22517102"/>
          </a:xfrm>
        </p:spPr>
        <p:txBody>
          <a:bodyPr/>
          <a:lstStyle>
            <a:lvl1pPr marL="0" indent="0">
              <a:buNone/>
              <a:defRPr sz="1400"/>
            </a:lvl1pPr>
            <a:lvl2pPr marL="457056" indent="0">
              <a:buNone/>
              <a:defRPr sz="1000"/>
            </a:lvl2pPr>
            <a:lvl3pPr marL="914112" indent="0">
              <a:buNone/>
              <a:defRPr sz="1000"/>
            </a:lvl3pPr>
            <a:lvl4pPr marL="1371158" indent="0">
              <a:buNone/>
              <a:defRPr sz="1000"/>
            </a:lvl4pPr>
            <a:lvl5pPr marL="1828214" indent="0">
              <a:buNone/>
              <a:defRPr sz="1000"/>
            </a:lvl5pPr>
            <a:lvl6pPr marL="2285270" indent="0">
              <a:buNone/>
              <a:defRPr sz="1000"/>
            </a:lvl6pPr>
            <a:lvl7pPr marL="2742326" indent="0">
              <a:buNone/>
              <a:defRPr sz="1000"/>
            </a:lvl7pPr>
            <a:lvl8pPr marL="3199373" indent="0">
              <a:buNone/>
              <a:defRPr sz="1000"/>
            </a:lvl8pPr>
            <a:lvl9pPr marL="3656429" indent="0">
              <a:buNone/>
              <a:defRPr sz="1000"/>
            </a:lvl9pPr>
          </a:lstStyle>
          <a:p>
            <a:pPr lvl="0"/>
            <a:r>
              <a:rPr lang="en-US" smtClean="0"/>
              <a:t>Click to edit Master text styles</a:t>
            </a: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666" y="23042563"/>
            <a:ext cx="26335037" cy="2720976"/>
          </a:xfrm>
        </p:spPr>
        <p:txBody>
          <a:bodyPr anchor="b"/>
          <a:lstStyle>
            <a:lvl1pPr algn="l">
              <a:defRPr sz="1900" b="1"/>
            </a:lvl1pPr>
          </a:lstStyle>
          <a:p>
            <a:r>
              <a:rPr lang="en-US" smtClean="0"/>
              <a:t>Click to edit Master title style</a:t>
            </a:r>
            <a:endParaRPr lang="en-US"/>
          </a:p>
        </p:txBody>
      </p:sp>
      <p:sp>
        <p:nvSpPr>
          <p:cNvPr id="3" name="Picture Placeholder 2"/>
          <p:cNvSpPr>
            <a:spLocks noGrp="1"/>
          </p:cNvSpPr>
          <p:nvPr>
            <p:ph type="pic" idx="1"/>
          </p:nvPr>
        </p:nvSpPr>
        <p:spPr>
          <a:xfrm>
            <a:off x="8602666" y="2941649"/>
            <a:ext cx="26335037" cy="19750085"/>
          </a:xfrm>
        </p:spPr>
        <p:txBody>
          <a:bodyPr/>
          <a:lstStyle>
            <a:lvl1pPr marL="0" indent="0">
              <a:buNone/>
              <a:defRPr sz="3400"/>
            </a:lvl1pPr>
            <a:lvl2pPr marL="457056" indent="0">
              <a:buNone/>
              <a:defRPr sz="2900"/>
            </a:lvl2pPr>
            <a:lvl3pPr marL="914112" indent="0">
              <a:buNone/>
              <a:defRPr sz="2400"/>
            </a:lvl3pPr>
            <a:lvl4pPr marL="1371158" indent="0">
              <a:buNone/>
              <a:defRPr sz="1900"/>
            </a:lvl4pPr>
            <a:lvl5pPr marL="1828214" indent="0">
              <a:buNone/>
              <a:defRPr sz="1900"/>
            </a:lvl5pPr>
            <a:lvl6pPr marL="2285270" indent="0">
              <a:buNone/>
              <a:defRPr sz="1900"/>
            </a:lvl6pPr>
            <a:lvl7pPr marL="2742326" indent="0">
              <a:buNone/>
              <a:defRPr sz="1900"/>
            </a:lvl7pPr>
            <a:lvl8pPr marL="3199373" indent="0">
              <a:buNone/>
              <a:defRPr sz="1900"/>
            </a:lvl8pPr>
            <a:lvl9pPr marL="3656429" indent="0">
              <a:buNone/>
              <a:defRPr sz="1900"/>
            </a:lvl9pPr>
          </a:lstStyle>
          <a:p>
            <a:endParaRPr lang="en-US"/>
          </a:p>
        </p:txBody>
      </p:sp>
      <p:sp>
        <p:nvSpPr>
          <p:cNvPr id="4" name="Text Placeholder 3"/>
          <p:cNvSpPr>
            <a:spLocks noGrp="1"/>
          </p:cNvSpPr>
          <p:nvPr>
            <p:ph type="body" sz="half" idx="2"/>
          </p:nvPr>
        </p:nvSpPr>
        <p:spPr>
          <a:xfrm>
            <a:off x="8602666" y="25763539"/>
            <a:ext cx="26335037" cy="3862387"/>
          </a:xfrm>
        </p:spPr>
        <p:txBody>
          <a:bodyPr/>
          <a:lstStyle>
            <a:lvl1pPr marL="0" indent="0">
              <a:buNone/>
              <a:defRPr sz="1400"/>
            </a:lvl1pPr>
            <a:lvl2pPr marL="457056" indent="0">
              <a:buNone/>
              <a:defRPr sz="1000"/>
            </a:lvl2pPr>
            <a:lvl3pPr marL="914112" indent="0">
              <a:buNone/>
              <a:defRPr sz="1000"/>
            </a:lvl3pPr>
            <a:lvl4pPr marL="1371158" indent="0">
              <a:buNone/>
              <a:defRPr sz="1000"/>
            </a:lvl4pPr>
            <a:lvl5pPr marL="1828214" indent="0">
              <a:buNone/>
              <a:defRPr sz="1000"/>
            </a:lvl5pPr>
            <a:lvl6pPr marL="2285270" indent="0">
              <a:buNone/>
              <a:defRPr sz="1000"/>
            </a:lvl6pPr>
            <a:lvl7pPr marL="2742326" indent="0">
              <a:buNone/>
              <a:defRPr sz="1000"/>
            </a:lvl7pPr>
            <a:lvl8pPr marL="3199373" indent="0">
              <a:buNone/>
              <a:defRPr sz="1000"/>
            </a:lvl8pPr>
            <a:lvl9pPr marL="3656429" indent="0">
              <a:buNone/>
              <a:defRPr sz="1000"/>
            </a:lvl9pPr>
          </a:lstStyle>
          <a:p>
            <a:pPr lvl="0"/>
            <a:r>
              <a:rPr lang="en-US" smtClean="0"/>
              <a:t>Click to edit Master text styles</a:t>
            </a: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2337382" y="1273176"/>
            <a:ext cx="10547352" cy="30929261"/>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93739" y="1273176"/>
            <a:ext cx="31491235" cy="3092926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93746" y="5638807"/>
            <a:ext cx="4910136" cy="26563637"/>
          </a:xfrm>
        </p:spPr>
        <p:txBody>
          <a:bodyPr/>
          <a:lstStyle>
            <a:lvl1pPr>
              <a:defRPr sz="2900"/>
            </a:lvl1pPr>
            <a:lvl2pPr>
              <a:defRPr sz="2400"/>
            </a:lvl2pPr>
            <a:lvl3pPr>
              <a:defRPr sz="1900"/>
            </a:lvl3pPr>
            <a:lvl4pPr>
              <a:defRPr sz="1900"/>
            </a:lvl4pPr>
            <a:lvl5pPr>
              <a:defRPr sz="1900"/>
            </a:lvl5pPr>
            <a:lvl6pPr>
              <a:defRPr sz="1900"/>
            </a:lvl6pPr>
            <a:lvl7pPr>
              <a:defRPr sz="1900"/>
            </a:lvl7pPr>
            <a:lvl8pPr>
              <a:defRPr sz="1900"/>
            </a:lvl8pPr>
            <a:lvl9pPr>
              <a:defRPr sz="1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756275" y="5638807"/>
            <a:ext cx="4911725" cy="26563637"/>
          </a:xfrm>
        </p:spPr>
        <p:txBody>
          <a:bodyPr/>
          <a:lstStyle>
            <a:lvl1pPr>
              <a:defRPr sz="2900"/>
            </a:lvl1pPr>
            <a:lvl2pPr>
              <a:defRPr sz="2400"/>
            </a:lvl2pPr>
            <a:lvl3pPr>
              <a:defRPr sz="1900"/>
            </a:lvl3pPr>
            <a:lvl4pPr>
              <a:defRPr sz="1900"/>
            </a:lvl4pPr>
            <a:lvl5pPr>
              <a:defRPr sz="1900"/>
            </a:lvl5pPr>
            <a:lvl6pPr>
              <a:defRPr sz="1900"/>
            </a:lvl6pPr>
            <a:lvl7pPr>
              <a:defRPr sz="1900"/>
            </a:lvl7pPr>
            <a:lvl8pPr>
              <a:defRPr sz="1900"/>
            </a:lvl8pPr>
            <a:lvl9pPr>
              <a:defRPr sz="1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3934" y="1317624"/>
            <a:ext cx="39503352" cy="54864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93922" y="7369176"/>
            <a:ext cx="19392902" cy="3070224"/>
          </a:xfrm>
        </p:spPr>
        <p:txBody>
          <a:bodyPr anchor="b"/>
          <a:lstStyle>
            <a:lvl1pPr marL="0" indent="0">
              <a:buNone/>
              <a:defRPr sz="2400" b="1"/>
            </a:lvl1pPr>
            <a:lvl2pPr marL="457056" indent="0">
              <a:buNone/>
              <a:defRPr sz="1900" b="1"/>
            </a:lvl2pPr>
            <a:lvl3pPr marL="914112" indent="0">
              <a:buNone/>
              <a:defRPr sz="1900" b="1"/>
            </a:lvl3pPr>
            <a:lvl4pPr marL="1371158" indent="0">
              <a:buNone/>
              <a:defRPr sz="1400" b="1"/>
            </a:lvl4pPr>
            <a:lvl5pPr marL="1828214" indent="0">
              <a:buNone/>
              <a:defRPr sz="1400" b="1"/>
            </a:lvl5pPr>
            <a:lvl6pPr marL="2285270" indent="0">
              <a:buNone/>
              <a:defRPr sz="1400" b="1"/>
            </a:lvl6pPr>
            <a:lvl7pPr marL="2742326" indent="0">
              <a:buNone/>
              <a:defRPr sz="1400" b="1"/>
            </a:lvl7pPr>
            <a:lvl8pPr marL="3199373" indent="0">
              <a:buNone/>
              <a:defRPr sz="1400" b="1"/>
            </a:lvl8pPr>
            <a:lvl9pPr marL="3656429" indent="0">
              <a:buNone/>
              <a:defRPr sz="1400" b="1"/>
            </a:lvl9pPr>
          </a:lstStyle>
          <a:p>
            <a:pPr lvl="0"/>
            <a:r>
              <a:rPr lang="en-US" smtClean="0"/>
              <a:t>Click to edit Master text styles</a:t>
            </a:r>
          </a:p>
        </p:txBody>
      </p:sp>
      <p:sp>
        <p:nvSpPr>
          <p:cNvPr id="4" name="Content Placeholder 3"/>
          <p:cNvSpPr>
            <a:spLocks noGrp="1"/>
          </p:cNvSpPr>
          <p:nvPr>
            <p:ph sz="half" idx="2"/>
          </p:nvPr>
        </p:nvSpPr>
        <p:spPr>
          <a:xfrm>
            <a:off x="2193922" y="10439407"/>
            <a:ext cx="19392902" cy="18965861"/>
          </a:xfrm>
        </p:spPr>
        <p:txBody>
          <a:bodyPr/>
          <a:lstStyle>
            <a:lvl1pPr>
              <a:defRPr sz="2400"/>
            </a:lvl1pPr>
            <a:lvl2pPr>
              <a:defRPr sz="1900"/>
            </a:lvl2pPr>
            <a:lvl3pPr>
              <a:defRPr sz="19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2296444" y="7369176"/>
            <a:ext cx="19400837" cy="3070224"/>
          </a:xfrm>
        </p:spPr>
        <p:txBody>
          <a:bodyPr anchor="b"/>
          <a:lstStyle>
            <a:lvl1pPr marL="0" indent="0">
              <a:buNone/>
              <a:defRPr sz="2400" b="1"/>
            </a:lvl1pPr>
            <a:lvl2pPr marL="457056" indent="0">
              <a:buNone/>
              <a:defRPr sz="1900" b="1"/>
            </a:lvl2pPr>
            <a:lvl3pPr marL="914112" indent="0">
              <a:buNone/>
              <a:defRPr sz="1900" b="1"/>
            </a:lvl3pPr>
            <a:lvl4pPr marL="1371158" indent="0">
              <a:buNone/>
              <a:defRPr sz="1400" b="1"/>
            </a:lvl4pPr>
            <a:lvl5pPr marL="1828214" indent="0">
              <a:buNone/>
              <a:defRPr sz="1400" b="1"/>
            </a:lvl5pPr>
            <a:lvl6pPr marL="2285270" indent="0">
              <a:buNone/>
              <a:defRPr sz="1400" b="1"/>
            </a:lvl6pPr>
            <a:lvl7pPr marL="2742326" indent="0">
              <a:buNone/>
              <a:defRPr sz="1400" b="1"/>
            </a:lvl7pPr>
            <a:lvl8pPr marL="3199373" indent="0">
              <a:buNone/>
              <a:defRPr sz="1400" b="1"/>
            </a:lvl8pPr>
            <a:lvl9pPr marL="3656429" indent="0">
              <a:buNone/>
              <a:defRPr sz="1400" b="1"/>
            </a:lvl9pPr>
          </a:lstStyle>
          <a:p>
            <a:pPr lvl="0"/>
            <a:r>
              <a:rPr lang="en-US" smtClean="0"/>
              <a:t>Click to edit Master text styles</a:t>
            </a:r>
          </a:p>
        </p:txBody>
      </p:sp>
      <p:sp>
        <p:nvSpPr>
          <p:cNvPr id="6" name="Content Placeholder 5"/>
          <p:cNvSpPr>
            <a:spLocks noGrp="1"/>
          </p:cNvSpPr>
          <p:nvPr>
            <p:ph sz="quarter" idx="4"/>
          </p:nvPr>
        </p:nvSpPr>
        <p:spPr>
          <a:xfrm>
            <a:off x="22296444" y="10439407"/>
            <a:ext cx="19400837" cy="18965861"/>
          </a:xfrm>
        </p:spPr>
        <p:txBody>
          <a:bodyPr/>
          <a:lstStyle>
            <a:lvl1pPr>
              <a:defRPr sz="2400"/>
            </a:lvl1pPr>
            <a:lvl2pPr>
              <a:defRPr sz="1900"/>
            </a:lvl2pPr>
            <a:lvl3pPr>
              <a:defRPr sz="19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3924" y="1311273"/>
            <a:ext cx="14439902" cy="5576890"/>
          </a:xfrm>
        </p:spPr>
        <p:txBody>
          <a:bodyPr anchor="b"/>
          <a:lstStyle>
            <a:lvl1pPr algn="l">
              <a:defRPr sz="1900" b="1"/>
            </a:lvl1pPr>
          </a:lstStyle>
          <a:p>
            <a:r>
              <a:rPr lang="en-US" smtClean="0"/>
              <a:t>Click to edit Master title style</a:t>
            </a:r>
            <a:endParaRPr lang="en-US"/>
          </a:p>
        </p:txBody>
      </p:sp>
      <p:sp>
        <p:nvSpPr>
          <p:cNvPr id="3" name="Content Placeholder 2"/>
          <p:cNvSpPr>
            <a:spLocks noGrp="1"/>
          </p:cNvSpPr>
          <p:nvPr>
            <p:ph idx="1"/>
          </p:nvPr>
        </p:nvSpPr>
        <p:spPr>
          <a:xfrm>
            <a:off x="17160874" y="1311274"/>
            <a:ext cx="24536400" cy="28093987"/>
          </a:xfrm>
        </p:spPr>
        <p:txBody>
          <a:bodyPr/>
          <a:lstStyle>
            <a:lvl1pPr>
              <a:defRPr sz="3400"/>
            </a:lvl1pPr>
            <a:lvl2pPr>
              <a:defRPr sz="2900"/>
            </a:lvl2pPr>
            <a:lvl3pPr>
              <a:defRPr sz="2400"/>
            </a:lvl3pPr>
            <a:lvl4pPr>
              <a:defRPr sz="1900"/>
            </a:lvl4pPr>
            <a:lvl5pPr>
              <a:defRPr sz="1900"/>
            </a:lvl5pPr>
            <a:lvl6pPr>
              <a:defRPr sz="1900"/>
            </a:lvl6pPr>
            <a:lvl7pPr>
              <a:defRPr sz="1900"/>
            </a:lvl7pPr>
            <a:lvl8pPr>
              <a:defRPr sz="1900"/>
            </a:lvl8pPr>
            <a:lvl9pPr>
              <a:defRPr sz="1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93924" y="6888171"/>
            <a:ext cx="14439902" cy="22517102"/>
          </a:xfrm>
        </p:spPr>
        <p:txBody>
          <a:bodyPr/>
          <a:lstStyle>
            <a:lvl1pPr marL="0" indent="0">
              <a:buNone/>
              <a:defRPr sz="1400"/>
            </a:lvl1pPr>
            <a:lvl2pPr marL="457056" indent="0">
              <a:buNone/>
              <a:defRPr sz="1000"/>
            </a:lvl2pPr>
            <a:lvl3pPr marL="914112" indent="0">
              <a:buNone/>
              <a:defRPr sz="1000"/>
            </a:lvl3pPr>
            <a:lvl4pPr marL="1371158" indent="0">
              <a:buNone/>
              <a:defRPr sz="1000"/>
            </a:lvl4pPr>
            <a:lvl5pPr marL="1828214" indent="0">
              <a:buNone/>
              <a:defRPr sz="1000"/>
            </a:lvl5pPr>
            <a:lvl6pPr marL="2285270" indent="0">
              <a:buNone/>
              <a:defRPr sz="1000"/>
            </a:lvl6pPr>
            <a:lvl7pPr marL="2742326" indent="0">
              <a:buNone/>
              <a:defRPr sz="1000"/>
            </a:lvl7pPr>
            <a:lvl8pPr marL="3199373" indent="0">
              <a:buNone/>
              <a:defRPr sz="1000"/>
            </a:lvl8pPr>
            <a:lvl9pPr marL="3656429" indent="0">
              <a:buNone/>
              <a:defRPr sz="10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666" y="23042563"/>
            <a:ext cx="26335037" cy="2720976"/>
          </a:xfrm>
        </p:spPr>
        <p:txBody>
          <a:bodyPr anchor="b"/>
          <a:lstStyle>
            <a:lvl1pPr algn="l">
              <a:defRPr sz="1900" b="1"/>
            </a:lvl1pPr>
          </a:lstStyle>
          <a:p>
            <a:r>
              <a:rPr lang="en-US" smtClean="0"/>
              <a:t>Click to edit Master title style</a:t>
            </a:r>
            <a:endParaRPr lang="en-US"/>
          </a:p>
        </p:txBody>
      </p:sp>
      <p:sp>
        <p:nvSpPr>
          <p:cNvPr id="3" name="Picture Placeholder 2"/>
          <p:cNvSpPr>
            <a:spLocks noGrp="1"/>
          </p:cNvSpPr>
          <p:nvPr>
            <p:ph type="pic" idx="1"/>
          </p:nvPr>
        </p:nvSpPr>
        <p:spPr>
          <a:xfrm>
            <a:off x="8602666" y="2941649"/>
            <a:ext cx="26335037" cy="19750085"/>
          </a:xfrm>
        </p:spPr>
        <p:txBody>
          <a:bodyPr/>
          <a:lstStyle>
            <a:lvl1pPr marL="0" indent="0">
              <a:buNone/>
              <a:defRPr sz="3400"/>
            </a:lvl1pPr>
            <a:lvl2pPr marL="457056" indent="0">
              <a:buNone/>
              <a:defRPr sz="2900"/>
            </a:lvl2pPr>
            <a:lvl3pPr marL="914112" indent="0">
              <a:buNone/>
              <a:defRPr sz="2400"/>
            </a:lvl3pPr>
            <a:lvl4pPr marL="1371158" indent="0">
              <a:buNone/>
              <a:defRPr sz="1900"/>
            </a:lvl4pPr>
            <a:lvl5pPr marL="1828214" indent="0">
              <a:buNone/>
              <a:defRPr sz="1900"/>
            </a:lvl5pPr>
            <a:lvl6pPr marL="2285270" indent="0">
              <a:buNone/>
              <a:defRPr sz="1900"/>
            </a:lvl6pPr>
            <a:lvl7pPr marL="2742326" indent="0">
              <a:buNone/>
              <a:defRPr sz="1900"/>
            </a:lvl7pPr>
            <a:lvl8pPr marL="3199373" indent="0">
              <a:buNone/>
              <a:defRPr sz="1900"/>
            </a:lvl8pPr>
            <a:lvl9pPr marL="3656429" indent="0">
              <a:buNone/>
              <a:defRPr sz="1900"/>
            </a:lvl9pPr>
          </a:lstStyle>
          <a:p>
            <a:endParaRPr lang="en-US"/>
          </a:p>
        </p:txBody>
      </p:sp>
      <p:sp>
        <p:nvSpPr>
          <p:cNvPr id="4" name="Text Placeholder 3"/>
          <p:cNvSpPr>
            <a:spLocks noGrp="1"/>
          </p:cNvSpPr>
          <p:nvPr>
            <p:ph type="body" sz="half" idx="2"/>
          </p:nvPr>
        </p:nvSpPr>
        <p:spPr>
          <a:xfrm>
            <a:off x="8602666" y="25763539"/>
            <a:ext cx="26335037" cy="3862387"/>
          </a:xfrm>
        </p:spPr>
        <p:txBody>
          <a:bodyPr/>
          <a:lstStyle>
            <a:lvl1pPr marL="0" indent="0">
              <a:buNone/>
              <a:defRPr sz="1400"/>
            </a:lvl1pPr>
            <a:lvl2pPr marL="457056" indent="0">
              <a:buNone/>
              <a:defRPr sz="1000"/>
            </a:lvl2pPr>
            <a:lvl3pPr marL="914112" indent="0">
              <a:buNone/>
              <a:defRPr sz="1000"/>
            </a:lvl3pPr>
            <a:lvl4pPr marL="1371158" indent="0">
              <a:buNone/>
              <a:defRPr sz="1000"/>
            </a:lvl4pPr>
            <a:lvl5pPr marL="1828214" indent="0">
              <a:buNone/>
              <a:defRPr sz="1000"/>
            </a:lvl5pPr>
            <a:lvl6pPr marL="2285270" indent="0">
              <a:buNone/>
              <a:defRPr sz="1000"/>
            </a:lvl6pPr>
            <a:lvl7pPr marL="2742326" indent="0">
              <a:buNone/>
              <a:defRPr sz="1000"/>
            </a:lvl7pPr>
            <a:lvl8pPr marL="3199373" indent="0">
              <a:buNone/>
              <a:defRPr sz="1000"/>
            </a:lvl8pPr>
            <a:lvl9pPr marL="3656429" indent="0">
              <a:buNone/>
              <a:defRPr sz="10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6052" name="Rectangle 36"/>
          <p:cNvSpPr>
            <a:spLocks noChangeArrowheads="1"/>
          </p:cNvSpPr>
          <p:nvPr userDrawn="1"/>
        </p:nvSpPr>
        <p:spPr bwMode="auto">
          <a:xfrm>
            <a:off x="0" y="2"/>
            <a:ext cx="43891200" cy="4800600"/>
          </a:xfrm>
          <a:prstGeom prst="rect">
            <a:avLst/>
          </a:prstGeom>
          <a:solidFill>
            <a:schemeClr val="accent1"/>
          </a:solidFill>
          <a:ln w="9525">
            <a:solidFill>
              <a:schemeClr val="tx1"/>
            </a:solidFill>
            <a:miter lim="800000"/>
            <a:headEnd/>
            <a:tailEnd/>
          </a:ln>
          <a:effectLst/>
        </p:spPr>
        <p:txBody>
          <a:bodyPr wrap="none" lIns="91411" tIns="45701" rIns="91411" bIns="45701" anchor="ctr"/>
          <a:lstStyle/>
          <a:p>
            <a:endParaRPr lang="en-US"/>
          </a:p>
        </p:txBody>
      </p:sp>
      <p:sp>
        <p:nvSpPr>
          <p:cNvPr id="86049" name="Rectangle 33"/>
          <p:cNvSpPr>
            <a:spLocks noChangeArrowheads="1"/>
          </p:cNvSpPr>
          <p:nvPr userDrawn="1"/>
        </p:nvSpPr>
        <p:spPr bwMode="auto">
          <a:xfrm>
            <a:off x="693746" y="5638807"/>
            <a:ext cx="9974261" cy="26563637"/>
          </a:xfrm>
          <a:prstGeom prst="rect">
            <a:avLst/>
          </a:prstGeom>
          <a:solidFill>
            <a:schemeClr val="accent1"/>
          </a:solidFill>
          <a:ln w="9525">
            <a:solidFill>
              <a:schemeClr val="tx1"/>
            </a:solidFill>
            <a:miter lim="800000"/>
            <a:headEnd/>
            <a:tailEnd/>
          </a:ln>
          <a:effectLst/>
        </p:spPr>
        <p:txBody>
          <a:bodyPr wrap="none" lIns="91411" tIns="45701" rIns="91411" bIns="45701" anchor="ctr"/>
          <a:lstStyle/>
          <a:p>
            <a:endParaRPr lang="en-US"/>
          </a:p>
        </p:txBody>
      </p:sp>
      <p:sp>
        <p:nvSpPr>
          <p:cNvPr id="86025" name="Rectangle 9"/>
          <p:cNvSpPr>
            <a:spLocks noChangeArrowheads="1"/>
          </p:cNvSpPr>
          <p:nvPr userDrawn="1"/>
        </p:nvSpPr>
        <p:spPr bwMode="auto">
          <a:xfrm>
            <a:off x="0" y="4800600"/>
            <a:ext cx="43891200" cy="130176"/>
          </a:xfrm>
          <a:prstGeom prst="rect">
            <a:avLst/>
          </a:prstGeom>
          <a:solidFill>
            <a:srgbClr val="660000"/>
          </a:solidFill>
          <a:ln w="9525">
            <a:noFill/>
            <a:miter lim="800000"/>
            <a:headEnd/>
            <a:tailEnd/>
          </a:ln>
          <a:effectLst/>
        </p:spPr>
        <p:txBody>
          <a:bodyPr wrap="none" lIns="91411" tIns="45701" rIns="91411" bIns="45701" anchor="ctr"/>
          <a:lstStyle/>
          <a:p>
            <a:endParaRPr lang="en-US"/>
          </a:p>
        </p:txBody>
      </p:sp>
      <p:sp>
        <p:nvSpPr>
          <p:cNvPr id="86030" name="Text Box 14"/>
          <p:cNvSpPr txBox="1">
            <a:spLocks noChangeArrowheads="1"/>
          </p:cNvSpPr>
          <p:nvPr userDrawn="1"/>
        </p:nvSpPr>
        <p:spPr bwMode="auto">
          <a:xfrm>
            <a:off x="609602" y="32445334"/>
            <a:ext cx="2514600" cy="319086"/>
          </a:xfrm>
          <a:prstGeom prst="rect">
            <a:avLst/>
          </a:prstGeom>
          <a:noFill/>
          <a:ln w="9525">
            <a:noFill/>
            <a:miter lim="800000"/>
            <a:headEnd/>
            <a:tailEnd/>
          </a:ln>
          <a:effectLst/>
        </p:spPr>
        <p:txBody>
          <a:bodyPr lIns="91238" tIns="45605" rIns="91238" bIns="45605">
            <a:spAutoFit/>
          </a:bodyPr>
          <a:lstStyle/>
          <a:p>
            <a:pPr eaLnBrk="0" hangingPunct="0">
              <a:lnSpc>
                <a:spcPct val="65000"/>
              </a:lnSpc>
              <a:spcBef>
                <a:spcPct val="50000"/>
              </a:spcBef>
            </a:pPr>
            <a:r>
              <a:rPr lang="en-US" sz="500" b="1" dirty="0">
                <a:solidFill>
                  <a:schemeClr val="bg2"/>
                </a:solidFill>
                <a:latin typeface="Arial" charset="0"/>
              </a:rPr>
              <a:t>TEMPLATE DESIGN © 2007</a:t>
            </a:r>
          </a:p>
          <a:p>
            <a:pPr eaLnBrk="0" hangingPunct="0">
              <a:lnSpc>
                <a:spcPct val="65000"/>
              </a:lnSpc>
              <a:spcBef>
                <a:spcPct val="50000"/>
              </a:spcBef>
            </a:pPr>
            <a:r>
              <a:rPr lang="en-US" sz="1000" b="1" dirty="0">
                <a:solidFill>
                  <a:schemeClr val="bg2"/>
                </a:solidFill>
                <a:latin typeface="Arial" charset="0"/>
              </a:rPr>
              <a:t>www.PosterPresentations.com</a:t>
            </a:r>
          </a:p>
        </p:txBody>
      </p:sp>
      <p:sp>
        <p:nvSpPr>
          <p:cNvPr id="86031" name="Rectangle 15"/>
          <p:cNvSpPr>
            <a:spLocks noGrp="1" noChangeArrowheads="1"/>
          </p:cNvSpPr>
          <p:nvPr>
            <p:ph type="title"/>
          </p:nvPr>
        </p:nvSpPr>
        <p:spPr bwMode="auto">
          <a:xfrm>
            <a:off x="960442" y="1273183"/>
            <a:ext cx="41924285" cy="2201861"/>
          </a:xfrm>
          <a:prstGeom prst="rect">
            <a:avLst/>
          </a:prstGeom>
          <a:noFill/>
          <a:ln w="9525">
            <a:noFill/>
            <a:miter lim="800000"/>
            <a:headEnd/>
            <a:tailEnd/>
          </a:ln>
          <a:effectLst/>
        </p:spPr>
        <p:txBody>
          <a:bodyPr vert="horz" wrap="square" lIns="91238" tIns="45605" rIns="91238" bIns="45605" numCol="1" anchor="ctr" anchorCtr="0" compatLnSpc="1">
            <a:prstTxWarp prst="textNoShape">
              <a:avLst/>
            </a:prstTxWarp>
          </a:bodyPr>
          <a:lstStyle/>
          <a:p>
            <a:pPr lvl="0"/>
            <a:r>
              <a:rPr lang="en-US" smtClean="0"/>
              <a:t>Click to edit Master title style</a:t>
            </a:r>
          </a:p>
        </p:txBody>
      </p:sp>
      <p:sp>
        <p:nvSpPr>
          <p:cNvPr id="86032" name="Rectangle 16"/>
          <p:cNvSpPr>
            <a:spLocks noGrp="1" noChangeArrowheads="1"/>
          </p:cNvSpPr>
          <p:nvPr>
            <p:ph type="body" idx="1"/>
          </p:nvPr>
        </p:nvSpPr>
        <p:spPr bwMode="auto">
          <a:xfrm>
            <a:off x="693746" y="5638807"/>
            <a:ext cx="9974261" cy="26563637"/>
          </a:xfrm>
          <a:prstGeom prst="rect">
            <a:avLst/>
          </a:prstGeom>
          <a:noFill/>
          <a:ln w="9525">
            <a:noFill/>
            <a:miter lim="800000"/>
            <a:headEnd/>
            <a:tailEnd/>
          </a:ln>
          <a:effectLst/>
        </p:spPr>
        <p:txBody>
          <a:bodyPr vert="horz" wrap="square" lIns="456264" tIns="456264" rIns="456264" bIns="456264" numCol="1" anchor="t" anchorCtr="0" compatLnSpc="1">
            <a:prstTxWarp prst="textNoShape">
              <a:avLst/>
            </a:prstTxWarp>
          </a:bodyPr>
          <a:lstStyle/>
          <a:p>
            <a:pPr lvl="0"/>
            <a:r>
              <a:rPr lang="en-US" smtClean="0"/>
              <a:t>Click to edit Master text styles</a:t>
            </a:r>
          </a:p>
          <a:p>
            <a:pPr lvl="1"/>
            <a:r>
              <a:rPr lang="en-US" smtClean="0"/>
              <a:t>Second level</a:t>
            </a:r>
          </a:p>
        </p:txBody>
      </p:sp>
      <p:sp>
        <p:nvSpPr>
          <p:cNvPr id="86041" name="Rectangle 25"/>
          <p:cNvSpPr>
            <a:spLocks noChangeArrowheads="1"/>
          </p:cNvSpPr>
          <p:nvPr userDrawn="1"/>
        </p:nvSpPr>
        <p:spPr bwMode="auto">
          <a:xfrm>
            <a:off x="0" y="0"/>
            <a:ext cx="43891200" cy="32918400"/>
          </a:xfrm>
          <a:prstGeom prst="rect">
            <a:avLst/>
          </a:prstGeom>
          <a:noFill/>
          <a:ln w="3175">
            <a:solidFill>
              <a:schemeClr val="tx2"/>
            </a:solidFill>
            <a:miter lim="800000"/>
            <a:headEnd/>
            <a:tailEnd/>
          </a:ln>
          <a:effectLst/>
        </p:spPr>
        <p:txBody>
          <a:bodyPr wrap="none" lIns="91411" tIns="45701" rIns="91411" bIns="45701" anchor="ctr"/>
          <a:lstStyle/>
          <a:p>
            <a:endParaRPr lang="en-US"/>
          </a:p>
        </p:txBody>
      </p:sp>
      <p:sp>
        <p:nvSpPr>
          <p:cNvPr id="86048" name="Rectangle 32"/>
          <p:cNvSpPr>
            <a:spLocks noChangeArrowheads="1"/>
          </p:cNvSpPr>
          <p:nvPr userDrawn="1"/>
        </p:nvSpPr>
        <p:spPr bwMode="auto">
          <a:xfrm>
            <a:off x="11490334" y="5638807"/>
            <a:ext cx="9982200" cy="26563637"/>
          </a:xfrm>
          <a:prstGeom prst="rect">
            <a:avLst/>
          </a:prstGeom>
          <a:solidFill>
            <a:schemeClr val="accent1"/>
          </a:solidFill>
          <a:ln w="9525">
            <a:solidFill>
              <a:schemeClr val="tx1"/>
            </a:solidFill>
            <a:miter lim="800000"/>
            <a:headEnd/>
            <a:tailEnd/>
          </a:ln>
          <a:effectLst/>
        </p:spPr>
        <p:txBody>
          <a:bodyPr wrap="none" lIns="91411" tIns="45701" rIns="91411" bIns="45701" anchor="ctr"/>
          <a:lstStyle/>
          <a:p>
            <a:endParaRPr lang="en-US"/>
          </a:p>
        </p:txBody>
      </p:sp>
      <p:sp>
        <p:nvSpPr>
          <p:cNvPr id="86050" name="Rectangle 34"/>
          <p:cNvSpPr>
            <a:spLocks noChangeArrowheads="1"/>
          </p:cNvSpPr>
          <p:nvPr userDrawn="1"/>
        </p:nvSpPr>
        <p:spPr bwMode="auto">
          <a:xfrm>
            <a:off x="22272626" y="5638807"/>
            <a:ext cx="9982200" cy="26563637"/>
          </a:xfrm>
          <a:prstGeom prst="rect">
            <a:avLst/>
          </a:prstGeom>
          <a:solidFill>
            <a:schemeClr val="accent1"/>
          </a:solidFill>
          <a:ln w="9525">
            <a:solidFill>
              <a:schemeClr val="tx1"/>
            </a:solidFill>
            <a:miter lim="800000"/>
            <a:headEnd/>
            <a:tailEnd/>
          </a:ln>
          <a:effectLst/>
        </p:spPr>
        <p:txBody>
          <a:bodyPr wrap="none" lIns="91411" tIns="45701" rIns="91411" bIns="45701" anchor="ctr"/>
          <a:lstStyle/>
          <a:p>
            <a:endParaRPr lang="en-US"/>
          </a:p>
        </p:txBody>
      </p:sp>
      <p:sp>
        <p:nvSpPr>
          <p:cNvPr id="86051" name="Rectangle 35"/>
          <p:cNvSpPr>
            <a:spLocks noChangeArrowheads="1"/>
          </p:cNvSpPr>
          <p:nvPr userDrawn="1"/>
        </p:nvSpPr>
        <p:spPr bwMode="auto">
          <a:xfrm>
            <a:off x="33078746" y="5638807"/>
            <a:ext cx="9982200" cy="26563637"/>
          </a:xfrm>
          <a:prstGeom prst="rect">
            <a:avLst/>
          </a:prstGeom>
          <a:solidFill>
            <a:schemeClr val="accent1"/>
          </a:solidFill>
          <a:ln w="9525">
            <a:solidFill>
              <a:schemeClr val="tx1"/>
            </a:solidFill>
            <a:miter lim="800000"/>
            <a:headEnd/>
            <a:tailEnd/>
          </a:ln>
          <a:effectLst/>
        </p:spPr>
        <p:txBody>
          <a:bodyPr wrap="none" lIns="91411" tIns="45701" rIns="91411" bIns="45701" anchor="ctr"/>
          <a:lstStyle/>
          <a:p>
            <a:endParaRPr lang="en-US"/>
          </a:p>
        </p:txBody>
      </p:sp>
    </p:spTree>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Lst>
  <p:txStyles>
    <p:titleStyle>
      <a:lvl1pPr algn="ctr" rtl="0" fontAlgn="base">
        <a:spcBef>
          <a:spcPct val="0"/>
        </a:spcBef>
        <a:spcAft>
          <a:spcPct val="0"/>
        </a:spcAft>
        <a:defRPr sz="8600">
          <a:solidFill>
            <a:schemeClr val="tx2"/>
          </a:solidFill>
          <a:latin typeface="+mj-lt"/>
          <a:ea typeface="+mj-ea"/>
          <a:cs typeface="+mj-cs"/>
        </a:defRPr>
      </a:lvl1pPr>
      <a:lvl2pPr algn="ctr" rtl="0" fontAlgn="base">
        <a:spcBef>
          <a:spcPct val="0"/>
        </a:spcBef>
        <a:spcAft>
          <a:spcPct val="0"/>
        </a:spcAft>
        <a:defRPr sz="8600">
          <a:solidFill>
            <a:schemeClr val="tx2"/>
          </a:solidFill>
          <a:latin typeface="Arial Black" pitchFamily="34" charset="0"/>
        </a:defRPr>
      </a:lvl2pPr>
      <a:lvl3pPr algn="ctr" rtl="0" fontAlgn="base">
        <a:spcBef>
          <a:spcPct val="0"/>
        </a:spcBef>
        <a:spcAft>
          <a:spcPct val="0"/>
        </a:spcAft>
        <a:defRPr sz="8600">
          <a:solidFill>
            <a:schemeClr val="tx2"/>
          </a:solidFill>
          <a:latin typeface="Arial Black" pitchFamily="34" charset="0"/>
        </a:defRPr>
      </a:lvl3pPr>
      <a:lvl4pPr algn="ctr" rtl="0" fontAlgn="base">
        <a:spcBef>
          <a:spcPct val="0"/>
        </a:spcBef>
        <a:spcAft>
          <a:spcPct val="0"/>
        </a:spcAft>
        <a:defRPr sz="8600">
          <a:solidFill>
            <a:schemeClr val="tx2"/>
          </a:solidFill>
          <a:latin typeface="Arial Black" pitchFamily="34" charset="0"/>
        </a:defRPr>
      </a:lvl4pPr>
      <a:lvl5pPr algn="ctr" rtl="0" fontAlgn="base">
        <a:spcBef>
          <a:spcPct val="0"/>
        </a:spcBef>
        <a:spcAft>
          <a:spcPct val="0"/>
        </a:spcAft>
        <a:defRPr sz="8600">
          <a:solidFill>
            <a:schemeClr val="tx2"/>
          </a:solidFill>
          <a:latin typeface="Arial Black" pitchFamily="34" charset="0"/>
        </a:defRPr>
      </a:lvl5pPr>
      <a:lvl6pPr marL="457056" algn="ctr" rtl="0" fontAlgn="base">
        <a:spcBef>
          <a:spcPct val="0"/>
        </a:spcBef>
        <a:spcAft>
          <a:spcPct val="0"/>
        </a:spcAft>
        <a:defRPr sz="8600">
          <a:solidFill>
            <a:schemeClr val="tx2"/>
          </a:solidFill>
          <a:latin typeface="Arial Black" pitchFamily="34" charset="0"/>
        </a:defRPr>
      </a:lvl6pPr>
      <a:lvl7pPr marL="914112" algn="ctr" rtl="0" fontAlgn="base">
        <a:spcBef>
          <a:spcPct val="0"/>
        </a:spcBef>
        <a:spcAft>
          <a:spcPct val="0"/>
        </a:spcAft>
        <a:defRPr sz="8600">
          <a:solidFill>
            <a:schemeClr val="tx2"/>
          </a:solidFill>
          <a:latin typeface="Arial Black" pitchFamily="34" charset="0"/>
        </a:defRPr>
      </a:lvl7pPr>
      <a:lvl8pPr marL="1371158" algn="ctr" rtl="0" fontAlgn="base">
        <a:spcBef>
          <a:spcPct val="0"/>
        </a:spcBef>
        <a:spcAft>
          <a:spcPct val="0"/>
        </a:spcAft>
        <a:defRPr sz="8600">
          <a:solidFill>
            <a:schemeClr val="tx2"/>
          </a:solidFill>
          <a:latin typeface="Arial Black" pitchFamily="34" charset="0"/>
        </a:defRPr>
      </a:lvl8pPr>
      <a:lvl9pPr marL="1828214" algn="ctr" rtl="0" fontAlgn="base">
        <a:spcBef>
          <a:spcPct val="0"/>
        </a:spcBef>
        <a:spcAft>
          <a:spcPct val="0"/>
        </a:spcAft>
        <a:defRPr sz="8600">
          <a:solidFill>
            <a:schemeClr val="tx2"/>
          </a:solidFill>
          <a:latin typeface="Arial Black" pitchFamily="34" charset="0"/>
        </a:defRPr>
      </a:lvl9pPr>
    </p:titleStyle>
    <p:bodyStyle>
      <a:lvl1pPr marL="342792" indent="-342792" algn="l" rtl="0" fontAlgn="base">
        <a:spcBef>
          <a:spcPct val="20000"/>
        </a:spcBef>
        <a:spcAft>
          <a:spcPct val="0"/>
        </a:spcAft>
        <a:buChar char="•"/>
        <a:defRPr sz="2900">
          <a:solidFill>
            <a:schemeClr val="tx1"/>
          </a:solidFill>
          <a:latin typeface="+mn-lt"/>
          <a:ea typeface="+mn-ea"/>
          <a:cs typeface="+mn-cs"/>
        </a:defRPr>
      </a:lvl1pPr>
      <a:lvl2pPr marL="739536" indent="-282485" algn="l" rtl="0" fontAlgn="base">
        <a:spcBef>
          <a:spcPct val="20000"/>
        </a:spcBef>
        <a:spcAft>
          <a:spcPct val="0"/>
        </a:spcAft>
        <a:buChar char="–"/>
        <a:defRPr sz="2900">
          <a:solidFill>
            <a:schemeClr val="tx1"/>
          </a:solidFill>
          <a:latin typeface="+mn-lt"/>
        </a:defRPr>
      </a:lvl2pPr>
      <a:lvl3pPr marL="1142635" indent="-228523" algn="l" rtl="0" fontAlgn="base">
        <a:spcBef>
          <a:spcPct val="20000"/>
        </a:spcBef>
        <a:spcAft>
          <a:spcPct val="0"/>
        </a:spcAft>
        <a:buChar char="•"/>
        <a:defRPr sz="2400">
          <a:solidFill>
            <a:schemeClr val="tx1"/>
          </a:solidFill>
          <a:latin typeface="+mn-lt"/>
        </a:defRPr>
      </a:lvl3pPr>
      <a:lvl4pPr marL="1599691" indent="-228523" algn="l" rtl="0" fontAlgn="base">
        <a:spcBef>
          <a:spcPct val="20000"/>
        </a:spcBef>
        <a:spcAft>
          <a:spcPct val="0"/>
        </a:spcAft>
        <a:buChar char="–"/>
        <a:defRPr sz="1900">
          <a:solidFill>
            <a:schemeClr val="tx1"/>
          </a:solidFill>
          <a:latin typeface="+mn-lt"/>
        </a:defRPr>
      </a:lvl4pPr>
      <a:lvl5pPr marL="2056738" indent="-228523" algn="l" rtl="0" fontAlgn="base">
        <a:spcBef>
          <a:spcPct val="20000"/>
        </a:spcBef>
        <a:spcAft>
          <a:spcPct val="0"/>
        </a:spcAft>
        <a:buChar char="»"/>
        <a:defRPr sz="1900">
          <a:solidFill>
            <a:schemeClr val="tx1"/>
          </a:solidFill>
          <a:latin typeface="+mn-lt"/>
        </a:defRPr>
      </a:lvl5pPr>
      <a:lvl6pPr marL="2513794" indent="-228523" algn="l" rtl="0" fontAlgn="base">
        <a:spcBef>
          <a:spcPct val="20000"/>
        </a:spcBef>
        <a:spcAft>
          <a:spcPct val="0"/>
        </a:spcAft>
        <a:buChar char="»"/>
        <a:defRPr sz="1900">
          <a:solidFill>
            <a:schemeClr val="tx1"/>
          </a:solidFill>
          <a:latin typeface="+mn-lt"/>
        </a:defRPr>
      </a:lvl6pPr>
      <a:lvl7pPr marL="2970850" indent="-228523" algn="l" rtl="0" fontAlgn="base">
        <a:spcBef>
          <a:spcPct val="20000"/>
        </a:spcBef>
        <a:spcAft>
          <a:spcPct val="0"/>
        </a:spcAft>
        <a:buChar char="»"/>
        <a:defRPr sz="1900">
          <a:solidFill>
            <a:schemeClr val="tx1"/>
          </a:solidFill>
          <a:latin typeface="+mn-lt"/>
        </a:defRPr>
      </a:lvl7pPr>
      <a:lvl8pPr marL="3427906" indent="-228523" algn="l" rtl="0" fontAlgn="base">
        <a:spcBef>
          <a:spcPct val="20000"/>
        </a:spcBef>
        <a:spcAft>
          <a:spcPct val="0"/>
        </a:spcAft>
        <a:buChar char="»"/>
        <a:defRPr sz="1900">
          <a:solidFill>
            <a:schemeClr val="tx1"/>
          </a:solidFill>
          <a:latin typeface="+mn-lt"/>
        </a:defRPr>
      </a:lvl8pPr>
      <a:lvl9pPr marL="3884952" indent="-228523" algn="l" rtl="0" fontAlgn="base">
        <a:spcBef>
          <a:spcPct val="20000"/>
        </a:spcBef>
        <a:spcAft>
          <a:spcPct val="0"/>
        </a:spcAft>
        <a:buChar char="»"/>
        <a:defRPr sz="1900">
          <a:solidFill>
            <a:schemeClr val="tx1"/>
          </a:solidFill>
          <a:latin typeface="+mn-lt"/>
        </a:defRPr>
      </a:lvl9pPr>
    </p:bodyStyle>
    <p:otherStyle>
      <a:defPPr>
        <a:defRPr lang="en-US"/>
      </a:defPPr>
      <a:lvl1pPr marL="0" algn="l" defTabSz="914112" rtl="0" eaLnBrk="1" latinLnBrk="0" hangingPunct="1">
        <a:defRPr sz="1900" kern="1200">
          <a:solidFill>
            <a:schemeClr val="tx1"/>
          </a:solidFill>
          <a:latin typeface="+mn-lt"/>
          <a:ea typeface="+mn-ea"/>
          <a:cs typeface="+mn-cs"/>
        </a:defRPr>
      </a:lvl1pPr>
      <a:lvl2pPr marL="457056" algn="l" defTabSz="914112" rtl="0" eaLnBrk="1" latinLnBrk="0" hangingPunct="1">
        <a:defRPr sz="1900" kern="1200">
          <a:solidFill>
            <a:schemeClr val="tx1"/>
          </a:solidFill>
          <a:latin typeface="+mn-lt"/>
          <a:ea typeface="+mn-ea"/>
          <a:cs typeface="+mn-cs"/>
        </a:defRPr>
      </a:lvl2pPr>
      <a:lvl3pPr marL="914112" algn="l" defTabSz="914112" rtl="0" eaLnBrk="1" latinLnBrk="0" hangingPunct="1">
        <a:defRPr sz="1900" kern="1200">
          <a:solidFill>
            <a:schemeClr val="tx1"/>
          </a:solidFill>
          <a:latin typeface="+mn-lt"/>
          <a:ea typeface="+mn-ea"/>
          <a:cs typeface="+mn-cs"/>
        </a:defRPr>
      </a:lvl3pPr>
      <a:lvl4pPr marL="1371158" algn="l" defTabSz="914112" rtl="0" eaLnBrk="1" latinLnBrk="0" hangingPunct="1">
        <a:defRPr sz="1900" kern="1200">
          <a:solidFill>
            <a:schemeClr val="tx1"/>
          </a:solidFill>
          <a:latin typeface="+mn-lt"/>
          <a:ea typeface="+mn-ea"/>
          <a:cs typeface="+mn-cs"/>
        </a:defRPr>
      </a:lvl4pPr>
      <a:lvl5pPr marL="1828214" algn="l" defTabSz="914112" rtl="0" eaLnBrk="1" latinLnBrk="0" hangingPunct="1">
        <a:defRPr sz="1900" kern="1200">
          <a:solidFill>
            <a:schemeClr val="tx1"/>
          </a:solidFill>
          <a:latin typeface="+mn-lt"/>
          <a:ea typeface="+mn-ea"/>
          <a:cs typeface="+mn-cs"/>
        </a:defRPr>
      </a:lvl5pPr>
      <a:lvl6pPr marL="2285270" algn="l" defTabSz="914112" rtl="0" eaLnBrk="1" latinLnBrk="0" hangingPunct="1">
        <a:defRPr sz="1900" kern="1200">
          <a:solidFill>
            <a:schemeClr val="tx1"/>
          </a:solidFill>
          <a:latin typeface="+mn-lt"/>
          <a:ea typeface="+mn-ea"/>
          <a:cs typeface="+mn-cs"/>
        </a:defRPr>
      </a:lvl6pPr>
      <a:lvl7pPr marL="2742326" algn="l" defTabSz="914112" rtl="0" eaLnBrk="1" latinLnBrk="0" hangingPunct="1">
        <a:defRPr sz="1900" kern="1200">
          <a:solidFill>
            <a:schemeClr val="tx1"/>
          </a:solidFill>
          <a:latin typeface="+mn-lt"/>
          <a:ea typeface="+mn-ea"/>
          <a:cs typeface="+mn-cs"/>
        </a:defRPr>
      </a:lvl7pPr>
      <a:lvl8pPr marL="3199373" algn="l" defTabSz="914112" rtl="0" eaLnBrk="1" latinLnBrk="0" hangingPunct="1">
        <a:defRPr sz="1900" kern="1200">
          <a:solidFill>
            <a:schemeClr val="tx1"/>
          </a:solidFill>
          <a:latin typeface="+mn-lt"/>
          <a:ea typeface="+mn-ea"/>
          <a:cs typeface="+mn-cs"/>
        </a:defRPr>
      </a:lvl8pPr>
      <a:lvl9pPr marL="3656429" algn="l" defTabSz="914112" rtl="0" eaLnBrk="1" latinLnBrk="0" hangingPunct="1">
        <a:defRPr sz="19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80226" name="Rectangle 2"/>
          <p:cNvSpPr>
            <a:spLocks noChangeArrowheads="1"/>
          </p:cNvSpPr>
          <p:nvPr userDrawn="1"/>
        </p:nvSpPr>
        <p:spPr bwMode="auto">
          <a:xfrm>
            <a:off x="0" y="2"/>
            <a:ext cx="43891200" cy="4800600"/>
          </a:xfrm>
          <a:prstGeom prst="rect">
            <a:avLst/>
          </a:prstGeom>
          <a:solidFill>
            <a:schemeClr val="accent1"/>
          </a:solidFill>
          <a:ln w="9525">
            <a:solidFill>
              <a:schemeClr val="tx1"/>
            </a:solidFill>
            <a:miter lim="800000"/>
            <a:headEnd/>
            <a:tailEnd/>
          </a:ln>
          <a:effectLst/>
        </p:spPr>
        <p:txBody>
          <a:bodyPr wrap="none" lIns="91411" tIns="45701" rIns="91411" bIns="45701" anchor="ctr"/>
          <a:lstStyle/>
          <a:p>
            <a:endParaRPr lang="en-US"/>
          </a:p>
        </p:txBody>
      </p:sp>
      <p:sp>
        <p:nvSpPr>
          <p:cNvPr id="180227" name="Rectangle 3"/>
          <p:cNvSpPr>
            <a:spLocks noChangeArrowheads="1"/>
          </p:cNvSpPr>
          <p:nvPr userDrawn="1"/>
        </p:nvSpPr>
        <p:spPr bwMode="auto">
          <a:xfrm>
            <a:off x="693746" y="5638807"/>
            <a:ext cx="9974261" cy="26563637"/>
          </a:xfrm>
          <a:prstGeom prst="rect">
            <a:avLst/>
          </a:prstGeom>
          <a:solidFill>
            <a:schemeClr val="accent1"/>
          </a:solidFill>
          <a:ln w="9525">
            <a:solidFill>
              <a:schemeClr val="tx1"/>
            </a:solidFill>
            <a:miter lim="800000"/>
            <a:headEnd/>
            <a:tailEnd/>
          </a:ln>
          <a:effectLst/>
        </p:spPr>
        <p:txBody>
          <a:bodyPr wrap="none" lIns="91411" tIns="45701" rIns="91411" bIns="45701" anchor="ctr"/>
          <a:lstStyle/>
          <a:p>
            <a:endParaRPr lang="en-US"/>
          </a:p>
        </p:txBody>
      </p:sp>
      <p:sp>
        <p:nvSpPr>
          <p:cNvPr id="180228" name="Rectangle 4"/>
          <p:cNvSpPr>
            <a:spLocks noChangeArrowheads="1"/>
          </p:cNvSpPr>
          <p:nvPr userDrawn="1"/>
        </p:nvSpPr>
        <p:spPr bwMode="auto">
          <a:xfrm>
            <a:off x="0" y="4800600"/>
            <a:ext cx="43891200" cy="130176"/>
          </a:xfrm>
          <a:prstGeom prst="rect">
            <a:avLst/>
          </a:prstGeom>
          <a:solidFill>
            <a:srgbClr val="660000"/>
          </a:solidFill>
          <a:ln w="9525">
            <a:noFill/>
            <a:miter lim="800000"/>
            <a:headEnd/>
            <a:tailEnd/>
          </a:ln>
          <a:effectLst/>
        </p:spPr>
        <p:txBody>
          <a:bodyPr wrap="none" lIns="91411" tIns="45701" rIns="91411" bIns="45701" anchor="ctr"/>
          <a:lstStyle/>
          <a:p>
            <a:endParaRPr lang="en-US"/>
          </a:p>
        </p:txBody>
      </p:sp>
      <p:sp>
        <p:nvSpPr>
          <p:cNvPr id="180229" name="Text Box 5"/>
          <p:cNvSpPr txBox="1">
            <a:spLocks noChangeArrowheads="1"/>
          </p:cNvSpPr>
          <p:nvPr userDrawn="1"/>
        </p:nvSpPr>
        <p:spPr bwMode="auto">
          <a:xfrm>
            <a:off x="609602" y="32445334"/>
            <a:ext cx="2514600" cy="319086"/>
          </a:xfrm>
          <a:prstGeom prst="rect">
            <a:avLst/>
          </a:prstGeom>
          <a:noFill/>
          <a:ln w="9525">
            <a:noFill/>
            <a:miter lim="800000"/>
            <a:headEnd/>
            <a:tailEnd/>
          </a:ln>
          <a:effectLst/>
        </p:spPr>
        <p:txBody>
          <a:bodyPr lIns="91238" tIns="45605" rIns="91238" bIns="45605">
            <a:spAutoFit/>
          </a:bodyPr>
          <a:lstStyle/>
          <a:p>
            <a:pPr eaLnBrk="0" hangingPunct="0">
              <a:lnSpc>
                <a:spcPct val="65000"/>
              </a:lnSpc>
              <a:spcBef>
                <a:spcPct val="50000"/>
              </a:spcBef>
            </a:pPr>
            <a:r>
              <a:rPr lang="en-US" sz="500" b="1" dirty="0">
                <a:solidFill>
                  <a:schemeClr val="bg2"/>
                </a:solidFill>
                <a:latin typeface="Arial" charset="0"/>
              </a:rPr>
              <a:t>POSTER TEMPLATE BY:</a:t>
            </a:r>
          </a:p>
          <a:p>
            <a:pPr eaLnBrk="0" hangingPunct="0">
              <a:lnSpc>
                <a:spcPct val="65000"/>
              </a:lnSpc>
              <a:spcBef>
                <a:spcPct val="50000"/>
              </a:spcBef>
            </a:pPr>
            <a:r>
              <a:rPr lang="en-US" sz="1000" b="1" dirty="0">
                <a:solidFill>
                  <a:schemeClr val="bg2"/>
                </a:solidFill>
                <a:latin typeface="Arial" charset="0"/>
              </a:rPr>
              <a:t>www.PosterPresentations.com</a:t>
            </a:r>
          </a:p>
        </p:txBody>
      </p:sp>
      <p:sp>
        <p:nvSpPr>
          <p:cNvPr id="180230" name="Rectangle 6"/>
          <p:cNvSpPr>
            <a:spLocks noGrp="1" noChangeArrowheads="1"/>
          </p:cNvSpPr>
          <p:nvPr>
            <p:ph type="title"/>
          </p:nvPr>
        </p:nvSpPr>
        <p:spPr bwMode="auto">
          <a:xfrm>
            <a:off x="960442" y="1273183"/>
            <a:ext cx="41924285" cy="2201861"/>
          </a:xfrm>
          <a:prstGeom prst="rect">
            <a:avLst/>
          </a:prstGeom>
          <a:noFill/>
          <a:ln w="9525">
            <a:noFill/>
            <a:miter lim="800000"/>
            <a:headEnd/>
            <a:tailEnd/>
          </a:ln>
          <a:effectLst/>
        </p:spPr>
        <p:txBody>
          <a:bodyPr vert="horz" wrap="square" lIns="91238" tIns="45605" rIns="91238" bIns="45605" numCol="1" anchor="ctr" anchorCtr="0" compatLnSpc="1">
            <a:prstTxWarp prst="textNoShape">
              <a:avLst/>
            </a:prstTxWarp>
          </a:bodyPr>
          <a:lstStyle/>
          <a:p>
            <a:pPr lvl="0"/>
            <a:r>
              <a:rPr lang="en-US" smtClean="0"/>
              <a:t>Click to edit Master title style</a:t>
            </a:r>
          </a:p>
        </p:txBody>
      </p:sp>
      <p:sp>
        <p:nvSpPr>
          <p:cNvPr id="180231" name="Rectangle 7"/>
          <p:cNvSpPr>
            <a:spLocks noGrp="1" noChangeArrowheads="1"/>
          </p:cNvSpPr>
          <p:nvPr>
            <p:ph type="body" idx="1"/>
          </p:nvPr>
        </p:nvSpPr>
        <p:spPr bwMode="auto">
          <a:xfrm>
            <a:off x="693746" y="5638807"/>
            <a:ext cx="9974261" cy="26563637"/>
          </a:xfrm>
          <a:prstGeom prst="rect">
            <a:avLst/>
          </a:prstGeom>
          <a:noFill/>
          <a:ln w="9525">
            <a:noFill/>
            <a:miter lim="800000"/>
            <a:headEnd/>
            <a:tailEnd/>
          </a:ln>
          <a:effectLst/>
        </p:spPr>
        <p:txBody>
          <a:bodyPr vert="horz" wrap="square" lIns="456264" tIns="456264" rIns="456264" bIns="456264" numCol="1" anchor="t" anchorCtr="0" compatLnSpc="1">
            <a:prstTxWarp prst="textNoShape">
              <a:avLst/>
            </a:prstTxWarp>
          </a:bodyPr>
          <a:lstStyle/>
          <a:p>
            <a:pPr lvl="0"/>
            <a:r>
              <a:rPr lang="en-US" smtClean="0"/>
              <a:t>Click to edit Master text styles</a:t>
            </a:r>
          </a:p>
          <a:p>
            <a:pPr lvl="1"/>
            <a:r>
              <a:rPr lang="en-US" smtClean="0"/>
              <a:t>Second level</a:t>
            </a:r>
          </a:p>
        </p:txBody>
      </p:sp>
      <p:sp>
        <p:nvSpPr>
          <p:cNvPr id="180232" name="Rectangle 8"/>
          <p:cNvSpPr>
            <a:spLocks noChangeArrowheads="1"/>
          </p:cNvSpPr>
          <p:nvPr userDrawn="1"/>
        </p:nvSpPr>
        <p:spPr bwMode="auto">
          <a:xfrm>
            <a:off x="0" y="0"/>
            <a:ext cx="43891200" cy="32918400"/>
          </a:xfrm>
          <a:prstGeom prst="rect">
            <a:avLst/>
          </a:prstGeom>
          <a:noFill/>
          <a:ln w="3175">
            <a:solidFill>
              <a:schemeClr val="tx2"/>
            </a:solidFill>
            <a:miter lim="800000"/>
            <a:headEnd/>
            <a:tailEnd/>
          </a:ln>
          <a:effectLst/>
        </p:spPr>
        <p:txBody>
          <a:bodyPr wrap="none" lIns="91411" tIns="45701" rIns="91411" bIns="45701" anchor="ctr"/>
          <a:lstStyle/>
          <a:p>
            <a:endParaRPr lang="en-US"/>
          </a:p>
        </p:txBody>
      </p:sp>
      <p:sp>
        <p:nvSpPr>
          <p:cNvPr id="180233" name="Rectangle 9"/>
          <p:cNvSpPr>
            <a:spLocks noChangeArrowheads="1"/>
          </p:cNvSpPr>
          <p:nvPr userDrawn="1"/>
        </p:nvSpPr>
        <p:spPr bwMode="auto">
          <a:xfrm>
            <a:off x="11490322" y="5638807"/>
            <a:ext cx="20764502" cy="26563637"/>
          </a:xfrm>
          <a:prstGeom prst="rect">
            <a:avLst/>
          </a:prstGeom>
          <a:solidFill>
            <a:schemeClr val="accent1"/>
          </a:solidFill>
          <a:ln w="9525">
            <a:solidFill>
              <a:schemeClr val="tx1"/>
            </a:solidFill>
            <a:miter lim="800000"/>
            <a:headEnd/>
            <a:tailEnd/>
          </a:ln>
          <a:effectLst/>
        </p:spPr>
        <p:txBody>
          <a:bodyPr wrap="none" lIns="91411" tIns="45701" rIns="91411" bIns="45701" anchor="ctr"/>
          <a:lstStyle/>
          <a:p>
            <a:endParaRPr lang="en-US"/>
          </a:p>
        </p:txBody>
      </p:sp>
      <p:sp>
        <p:nvSpPr>
          <p:cNvPr id="180235" name="Rectangle 11"/>
          <p:cNvSpPr>
            <a:spLocks noChangeArrowheads="1"/>
          </p:cNvSpPr>
          <p:nvPr userDrawn="1"/>
        </p:nvSpPr>
        <p:spPr bwMode="auto">
          <a:xfrm>
            <a:off x="33078746" y="5638807"/>
            <a:ext cx="9982200" cy="26563637"/>
          </a:xfrm>
          <a:prstGeom prst="rect">
            <a:avLst/>
          </a:prstGeom>
          <a:solidFill>
            <a:schemeClr val="accent1"/>
          </a:solidFill>
          <a:ln w="9525">
            <a:solidFill>
              <a:schemeClr val="tx1"/>
            </a:solidFill>
            <a:miter lim="800000"/>
            <a:headEnd/>
            <a:tailEnd/>
          </a:ln>
          <a:effectLst/>
        </p:spPr>
        <p:txBody>
          <a:bodyPr wrap="none" lIns="91411" tIns="45701" rIns="91411" bIns="45701" anchor="ctr"/>
          <a:lstStyle/>
          <a:p>
            <a:endParaRPr lang="en-US"/>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txStyles>
    <p:titleStyle>
      <a:lvl1pPr algn="ctr" rtl="0" fontAlgn="base">
        <a:spcBef>
          <a:spcPct val="0"/>
        </a:spcBef>
        <a:spcAft>
          <a:spcPct val="0"/>
        </a:spcAft>
        <a:defRPr sz="8600">
          <a:solidFill>
            <a:schemeClr val="tx2"/>
          </a:solidFill>
          <a:latin typeface="+mj-lt"/>
          <a:ea typeface="+mj-ea"/>
          <a:cs typeface="+mj-cs"/>
        </a:defRPr>
      </a:lvl1pPr>
      <a:lvl2pPr algn="ctr" rtl="0" fontAlgn="base">
        <a:spcBef>
          <a:spcPct val="0"/>
        </a:spcBef>
        <a:spcAft>
          <a:spcPct val="0"/>
        </a:spcAft>
        <a:defRPr sz="8600">
          <a:solidFill>
            <a:schemeClr val="tx2"/>
          </a:solidFill>
          <a:latin typeface="Arial Black" pitchFamily="34" charset="0"/>
        </a:defRPr>
      </a:lvl2pPr>
      <a:lvl3pPr algn="ctr" rtl="0" fontAlgn="base">
        <a:spcBef>
          <a:spcPct val="0"/>
        </a:spcBef>
        <a:spcAft>
          <a:spcPct val="0"/>
        </a:spcAft>
        <a:defRPr sz="8600">
          <a:solidFill>
            <a:schemeClr val="tx2"/>
          </a:solidFill>
          <a:latin typeface="Arial Black" pitchFamily="34" charset="0"/>
        </a:defRPr>
      </a:lvl3pPr>
      <a:lvl4pPr algn="ctr" rtl="0" fontAlgn="base">
        <a:spcBef>
          <a:spcPct val="0"/>
        </a:spcBef>
        <a:spcAft>
          <a:spcPct val="0"/>
        </a:spcAft>
        <a:defRPr sz="8600">
          <a:solidFill>
            <a:schemeClr val="tx2"/>
          </a:solidFill>
          <a:latin typeface="Arial Black" pitchFamily="34" charset="0"/>
        </a:defRPr>
      </a:lvl4pPr>
      <a:lvl5pPr algn="ctr" rtl="0" fontAlgn="base">
        <a:spcBef>
          <a:spcPct val="0"/>
        </a:spcBef>
        <a:spcAft>
          <a:spcPct val="0"/>
        </a:spcAft>
        <a:defRPr sz="8600">
          <a:solidFill>
            <a:schemeClr val="tx2"/>
          </a:solidFill>
          <a:latin typeface="Arial Black" pitchFamily="34" charset="0"/>
        </a:defRPr>
      </a:lvl5pPr>
      <a:lvl6pPr marL="457056" algn="ctr" rtl="0" fontAlgn="base">
        <a:spcBef>
          <a:spcPct val="0"/>
        </a:spcBef>
        <a:spcAft>
          <a:spcPct val="0"/>
        </a:spcAft>
        <a:defRPr sz="8600">
          <a:solidFill>
            <a:schemeClr val="tx2"/>
          </a:solidFill>
          <a:latin typeface="Arial Black" pitchFamily="34" charset="0"/>
        </a:defRPr>
      </a:lvl6pPr>
      <a:lvl7pPr marL="914112" algn="ctr" rtl="0" fontAlgn="base">
        <a:spcBef>
          <a:spcPct val="0"/>
        </a:spcBef>
        <a:spcAft>
          <a:spcPct val="0"/>
        </a:spcAft>
        <a:defRPr sz="8600">
          <a:solidFill>
            <a:schemeClr val="tx2"/>
          </a:solidFill>
          <a:latin typeface="Arial Black" pitchFamily="34" charset="0"/>
        </a:defRPr>
      </a:lvl7pPr>
      <a:lvl8pPr marL="1371158" algn="ctr" rtl="0" fontAlgn="base">
        <a:spcBef>
          <a:spcPct val="0"/>
        </a:spcBef>
        <a:spcAft>
          <a:spcPct val="0"/>
        </a:spcAft>
        <a:defRPr sz="8600">
          <a:solidFill>
            <a:schemeClr val="tx2"/>
          </a:solidFill>
          <a:latin typeface="Arial Black" pitchFamily="34" charset="0"/>
        </a:defRPr>
      </a:lvl8pPr>
      <a:lvl9pPr marL="1828214" algn="ctr" rtl="0" fontAlgn="base">
        <a:spcBef>
          <a:spcPct val="0"/>
        </a:spcBef>
        <a:spcAft>
          <a:spcPct val="0"/>
        </a:spcAft>
        <a:defRPr sz="8600">
          <a:solidFill>
            <a:schemeClr val="tx2"/>
          </a:solidFill>
          <a:latin typeface="Arial Black" pitchFamily="34" charset="0"/>
        </a:defRPr>
      </a:lvl9pPr>
    </p:titleStyle>
    <p:bodyStyle>
      <a:lvl1pPr marL="342792" indent="-342792" algn="l" rtl="0" fontAlgn="base">
        <a:spcBef>
          <a:spcPct val="20000"/>
        </a:spcBef>
        <a:spcAft>
          <a:spcPct val="0"/>
        </a:spcAft>
        <a:buChar char="•"/>
        <a:defRPr sz="2900">
          <a:solidFill>
            <a:schemeClr val="tx1"/>
          </a:solidFill>
          <a:latin typeface="+mn-lt"/>
          <a:ea typeface="+mn-ea"/>
          <a:cs typeface="+mn-cs"/>
        </a:defRPr>
      </a:lvl1pPr>
      <a:lvl2pPr marL="739536" indent="-282485" algn="l" rtl="0" fontAlgn="base">
        <a:spcBef>
          <a:spcPct val="20000"/>
        </a:spcBef>
        <a:spcAft>
          <a:spcPct val="0"/>
        </a:spcAft>
        <a:buChar char="–"/>
        <a:defRPr sz="2900">
          <a:solidFill>
            <a:schemeClr val="tx1"/>
          </a:solidFill>
          <a:latin typeface="+mn-lt"/>
        </a:defRPr>
      </a:lvl2pPr>
      <a:lvl3pPr marL="1142635" indent="-228523" algn="l" rtl="0" fontAlgn="base">
        <a:spcBef>
          <a:spcPct val="20000"/>
        </a:spcBef>
        <a:spcAft>
          <a:spcPct val="0"/>
        </a:spcAft>
        <a:buChar char="•"/>
        <a:defRPr sz="2400">
          <a:solidFill>
            <a:schemeClr val="tx1"/>
          </a:solidFill>
          <a:latin typeface="+mn-lt"/>
        </a:defRPr>
      </a:lvl3pPr>
      <a:lvl4pPr marL="1599691" indent="-228523" algn="l" rtl="0" fontAlgn="base">
        <a:spcBef>
          <a:spcPct val="20000"/>
        </a:spcBef>
        <a:spcAft>
          <a:spcPct val="0"/>
        </a:spcAft>
        <a:buChar char="–"/>
        <a:defRPr sz="1900">
          <a:solidFill>
            <a:schemeClr val="tx1"/>
          </a:solidFill>
          <a:latin typeface="+mn-lt"/>
        </a:defRPr>
      </a:lvl4pPr>
      <a:lvl5pPr marL="2056738" indent="-228523" algn="l" rtl="0" fontAlgn="base">
        <a:spcBef>
          <a:spcPct val="20000"/>
        </a:spcBef>
        <a:spcAft>
          <a:spcPct val="0"/>
        </a:spcAft>
        <a:buChar char="»"/>
        <a:defRPr sz="1900">
          <a:solidFill>
            <a:schemeClr val="tx1"/>
          </a:solidFill>
          <a:latin typeface="+mn-lt"/>
        </a:defRPr>
      </a:lvl5pPr>
      <a:lvl6pPr marL="2513794" indent="-228523" algn="l" rtl="0" fontAlgn="base">
        <a:spcBef>
          <a:spcPct val="20000"/>
        </a:spcBef>
        <a:spcAft>
          <a:spcPct val="0"/>
        </a:spcAft>
        <a:buChar char="»"/>
        <a:defRPr sz="1900">
          <a:solidFill>
            <a:schemeClr val="tx1"/>
          </a:solidFill>
          <a:latin typeface="+mn-lt"/>
        </a:defRPr>
      </a:lvl6pPr>
      <a:lvl7pPr marL="2970850" indent="-228523" algn="l" rtl="0" fontAlgn="base">
        <a:spcBef>
          <a:spcPct val="20000"/>
        </a:spcBef>
        <a:spcAft>
          <a:spcPct val="0"/>
        </a:spcAft>
        <a:buChar char="»"/>
        <a:defRPr sz="1900">
          <a:solidFill>
            <a:schemeClr val="tx1"/>
          </a:solidFill>
          <a:latin typeface="+mn-lt"/>
        </a:defRPr>
      </a:lvl7pPr>
      <a:lvl8pPr marL="3427906" indent="-228523" algn="l" rtl="0" fontAlgn="base">
        <a:spcBef>
          <a:spcPct val="20000"/>
        </a:spcBef>
        <a:spcAft>
          <a:spcPct val="0"/>
        </a:spcAft>
        <a:buChar char="»"/>
        <a:defRPr sz="1900">
          <a:solidFill>
            <a:schemeClr val="tx1"/>
          </a:solidFill>
          <a:latin typeface="+mn-lt"/>
        </a:defRPr>
      </a:lvl8pPr>
      <a:lvl9pPr marL="3884952" indent="-228523" algn="l" rtl="0" fontAlgn="base">
        <a:spcBef>
          <a:spcPct val="20000"/>
        </a:spcBef>
        <a:spcAft>
          <a:spcPct val="0"/>
        </a:spcAft>
        <a:buChar char="»"/>
        <a:defRPr sz="1900">
          <a:solidFill>
            <a:schemeClr val="tx1"/>
          </a:solidFill>
          <a:latin typeface="+mn-lt"/>
        </a:defRPr>
      </a:lvl9pPr>
    </p:bodyStyle>
    <p:otherStyle>
      <a:defPPr>
        <a:defRPr lang="en-US"/>
      </a:defPPr>
      <a:lvl1pPr marL="0" algn="l" defTabSz="914112" rtl="0" eaLnBrk="1" latinLnBrk="0" hangingPunct="1">
        <a:defRPr sz="1900" kern="1200">
          <a:solidFill>
            <a:schemeClr val="tx1"/>
          </a:solidFill>
          <a:latin typeface="+mn-lt"/>
          <a:ea typeface="+mn-ea"/>
          <a:cs typeface="+mn-cs"/>
        </a:defRPr>
      </a:lvl1pPr>
      <a:lvl2pPr marL="457056" algn="l" defTabSz="914112" rtl="0" eaLnBrk="1" latinLnBrk="0" hangingPunct="1">
        <a:defRPr sz="1900" kern="1200">
          <a:solidFill>
            <a:schemeClr val="tx1"/>
          </a:solidFill>
          <a:latin typeface="+mn-lt"/>
          <a:ea typeface="+mn-ea"/>
          <a:cs typeface="+mn-cs"/>
        </a:defRPr>
      </a:lvl2pPr>
      <a:lvl3pPr marL="914112" algn="l" defTabSz="914112" rtl="0" eaLnBrk="1" latinLnBrk="0" hangingPunct="1">
        <a:defRPr sz="1900" kern="1200">
          <a:solidFill>
            <a:schemeClr val="tx1"/>
          </a:solidFill>
          <a:latin typeface="+mn-lt"/>
          <a:ea typeface="+mn-ea"/>
          <a:cs typeface="+mn-cs"/>
        </a:defRPr>
      </a:lvl3pPr>
      <a:lvl4pPr marL="1371158" algn="l" defTabSz="914112" rtl="0" eaLnBrk="1" latinLnBrk="0" hangingPunct="1">
        <a:defRPr sz="1900" kern="1200">
          <a:solidFill>
            <a:schemeClr val="tx1"/>
          </a:solidFill>
          <a:latin typeface="+mn-lt"/>
          <a:ea typeface="+mn-ea"/>
          <a:cs typeface="+mn-cs"/>
        </a:defRPr>
      </a:lvl4pPr>
      <a:lvl5pPr marL="1828214" algn="l" defTabSz="914112" rtl="0" eaLnBrk="1" latinLnBrk="0" hangingPunct="1">
        <a:defRPr sz="1900" kern="1200">
          <a:solidFill>
            <a:schemeClr val="tx1"/>
          </a:solidFill>
          <a:latin typeface="+mn-lt"/>
          <a:ea typeface="+mn-ea"/>
          <a:cs typeface="+mn-cs"/>
        </a:defRPr>
      </a:lvl5pPr>
      <a:lvl6pPr marL="2285270" algn="l" defTabSz="914112" rtl="0" eaLnBrk="1" latinLnBrk="0" hangingPunct="1">
        <a:defRPr sz="1900" kern="1200">
          <a:solidFill>
            <a:schemeClr val="tx1"/>
          </a:solidFill>
          <a:latin typeface="+mn-lt"/>
          <a:ea typeface="+mn-ea"/>
          <a:cs typeface="+mn-cs"/>
        </a:defRPr>
      </a:lvl6pPr>
      <a:lvl7pPr marL="2742326" algn="l" defTabSz="914112" rtl="0" eaLnBrk="1" latinLnBrk="0" hangingPunct="1">
        <a:defRPr sz="1900" kern="1200">
          <a:solidFill>
            <a:schemeClr val="tx1"/>
          </a:solidFill>
          <a:latin typeface="+mn-lt"/>
          <a:ea typeface="+mn-ea"/>
          <a:cs typeface="+mn-cs"/>
        </a:defRPr>
      </a:lvl7pPr>
      <a:lvl8pPr marL="3199373" algn="l" defTabSz="914112" rtl="0" eaLnBrk="1" latinLnBrk="0" hangingPunct="1">
        <a:defRPr sz="1900" kern="1200">
          <a:solidFill>
            <a:schemeClr val="tx1"/>
          </a:solidFill>
          <a:latin typeface="+mn-lt"/>
          <a:ea typeface="+mn-ea"/>
          <a:cs typeface="+mn-cs"/>
        </a:defRPr>
      </a:lvl8pPr>
      <a:lvl9pPr marL="3656429" algn="l" defTabSz="914112" rtl="0" eaLnBrk="1" latinLnBrk="0" hangingPunct="1">
        <a:defRPr sz="19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81250" name="Rectangle 2"/>
          <p:cNvSpPr>
            <a:spLocks noChangeArrowheads="1"/>
          </p:cNvSpPr>
          <p:nvPr userDrawn="1"/>
        </p:nvSpPr>
        <p:spPr bwMode="auto">
          <a:xfrm>
            <a:off x="0" y="2"/>
            <a:ext cx="43891200" cy="4800600"/>
          </a:xfrm>
          <a:prstGeom prst="rect">
            <a:avLst/>
          </a:prstGeom>
          <a:solidFill>
            <a:schemeClr val="accent1"/>
          </a:solidFill>
          <a:ln w="9525">
            <a:solidFill>
              <a:schemeClr val="tx1"/>
            </a:solidFill>
            <a:miter lim="800000"/>
            <a:headEnd/>
            <a:tailEnd/>
          </a:ln>
          <a:effectLst/>
        </p:spPr>
        <p:txBody>
          <a:bodyPr wrap="none" lIns="91411" tIns="45701" rIns="91411" bIns="45701" anchor="ctr"/>
          <a:lstStyle/>
          <a:p>
            <a:endParaRPr lang="en-US"/>
          </a:p>
        </p:txBody>
      </p:sp>
      <p:sp>
        <p:nvSpPr>
          <p:cNvPr id="181251" name="Rectangle 3"/>
          <p:cNvSpPr>
            <a:spLocks noChangeArrowheads="1"/>
          </p:cNvSpPr>
          <p:nvPr userDrawn="1"/>
        </p:nvSpPr>
        <p:spPr bwMode="auto">
          <a:xfrm>
            <a:off x="693739" y="5638807"/>
            <a:ext cx="42367200" cy="26563637"/>
          </a:xfrm>
          <a:prstGeom prst="rect">
            <a:avLst/>
          </a:prstGeom>
          <a:solidFill>
            <a:schemeClr val="accent1"/>
          </a:solidFill>
          <a:ln w="9525">
            <a:solidFill>
              <a:schemeClr val="tx1"/>
            </a:solidFill>
            <a:miter lim="800000"/>
            <a:headEnd/>
            <a:tailEnd/>
          </a:ln>
          <a:effectLst/>
        </p:spPr>
        <p:txBody>
          <a:bodyPr wrap="none" lIns="91411" tIns="45701" rIns="91411" bIns="45701" anchor="ctr"/>
          <a:lstStyle/>
          <a:p>
            <a:endParaRPr lang="en-US"/>
          </a:p>
        </p:txBody>
      </p:sp>
      <p:sp>
        <p:nvSpPr>
          <p:cNvPr id="181252" name="Rectangle 4"/>
          <p:cNvSpPr>
            <a:spLocks noChangeArrowheads="1"/>
          </p:cNvSpPr>
          <p:nvPr userDrawn="1"/>
        </p:nvSpPr>
        <p:spPr bwMode="auto">
          <a:xfrm>
            <a:off x="0" y="4800600"/>
            <a:ext cx="43891200" cy="130176"/>
          </a:xfrm>
          <a:prstGeom prst="rect">
            <a:avLst/>
          </a:prstGeom>
          <a:solidFill>
            <a:srgbClr val="660000"/>
          </a:solidFill>
          <a:ln w="9525">
            <a:noFill/>
            <a:miter lim="800000"/>
            <a:headEnd/>
            <a:tailEnd/>
          </a:ln>
          <a:effectLst/>
        </p:spPr>
        <p:txBody>
          <a:bodyPr wrap="none" lIns="91411" tIns="45701" rIns="91411" bIns="45701" anchor="ctr"/>
          <a:lstStyle/>
          <a:p>
            <a:endParaRPr lang="en-US"/>
          </a:p>
        </p:txBody>
      </p:sp>
      <p:sp>
        <p:nvSpPr>
          <p:cNvPr id="181253" name="Text Box 5"/>
          <p:cNvSpPr txBox="1">
            <a:spLocks noChangeArrowheads="1"/>
          </p:cNvSpPr>
          <p:nvPr userDrawn="1"/>
        </p:nvSpPr>
        <p:spPr bwMode="auto">
          <a:xfrm>
            <a:off x="609602" y="32445334"/>
            <a:ext cx="2514600" cy="319086"/>
          </a:xfrm>
          <a:prstGeom prst="rect">
            <a:avLst/>
          </a:prstGeom>
          <a:noFill/>
          <a:ln w="9525">
            <a:noFill/>
            <a:miter lim="800000"/>
            <a:headEnd/>
            <a:tailEnd/>
          </a:ln>
          <a:effectLst/>
        </p:spPr>
        <p:txBody>
          <a:bodyPr lIns="91238" tIns="45605" rIns="91238" bIns="45605">
            <a:spAutoFit/>
          </a:bodyPr>
          <a:lstStyle/>
          <a:p>
            <a:pPr eaLnBrk="0" hangingPunct="0">
              <a:lnSpc>
                <a:spcPct val="65000"/>
              </a:lnSpc>
              <a:spcBef>
                <a:spcPct val="50000"/>
              </a:spcBef>
            </a:pPr>
            <a:r>
              <a:rPr lang="en-US" sz="500" b="1" dirty="0">
                <a:solidFill>
                  <a:schemeClr val="bg2"/>
                </a:solidFill>
                <a:latin typeface="Arial" charset="0"/>
              </a:rPr>
              <a:t>POSTER TEMPLATE BY:</a:t>
            </a:r>
          </a:p>
          <a:p>
            <a:pPr eaLnBrk="0" hangingPunct="0">
              <a:lnSpc>
                <a:spcPct val="65000"/>
              </a:lnSpc>
              <a:spcBef>
                <a:spcPct val="50000"/>
              </a:spcBef>
            </a:pPr>
            <a:r>
              <a:rPr lang="en-US" sz="1000" b="1" dirty="0">
                <a:solidFill>
                  <a:schemeClr val="bg2"/>
                </a:solidFill>
                <a:latin typeface="Arial" charset="0"/>
              </a:rPr>
              <a:t>www.PosterPresentations.com</a:t>
            </a:r>
          </a:p>
        </p:txBody>
      </p:sp>
      <p:sp>
        <p:nvSpPr>
          <p:cNvPr id="181254" name="Rectangle 6"/>
          <p:cNvSpPr>
            <a:spLocks noGrp="1" noChangeArrowheads="1"/>
          </p:cNvSpPr>
          <p:nvPr>
            <p:ph type="title"/>
          </p:nvPr>
        </p:nvSpPr>
        <p:spPr bwMode="auto">
          <a:xfrm>
            <a:off x="960442" y="1273183"/>
            <a:ext cx="41924285" cy="2201861"/>
          </a:xfrm>
          <a:prstGeom prst="rect">
            <a:avLst/>
          </a:prstGeom>
          <a:noFill/>
          <a:ln w="9525">
            <a:noFill/>
            <a:miter lim="800000"/>
            <a:headEnd/>
            <a:tailEnd/>
          </a:ln>
          <a:effectLst/>
        </p:spPr>
        <p:txBody>
          <a:bodyPr vert="horz" wrap="square" lIns="91238" tIns="45605" rIns="91238" bIns="45605" numCol="1" anchor="ctr" anchorCtr="0" compatLnSpc="1">
            <a:prstTxWarp prst="textNoShape">
              <a:avLst/>
            </a:prstTxWarp>
          </a:bodyPr>
          <a:lstStyle/>
          <a:p>
            <a:pPr lvl="0"/>
            <a:r>
              <a:rPr lang="en-US" smtClean="0"/>
              <a:t>Click to edit Master title style</a:t>
            </a:r>
          </a:p>
        </p:txBody>
      </p:sp>
      <p:sp>
        <p:nvSpPr>
          <p:cNvPr id="181255" name="Rectangle 7"/>
          <p:cNvSpPr>
            <a:spLocks noGrp="1" noChangeArrowheads="1"/>
          </p:cNvSpPr>
          <p:nvPr>
            <p:ph type="body" idx="1"/>
          </p:nvPr>
        </p:nvSpPr>
        <p:spPr bwMode="auto">
          <a:xfrm>
            <a:off x="693747" y="5638807"/>
            <a:ext cx="42190987" cy="26563637"/>
          </a:xfrm>
          <a:prstGeom prst="rect">
            <a:avLst/>
          </a:prstGeom>
          <a:noFill/>
          <a:ln w="9525">
            <a:noFill/>
            <a:miter lim="800000"/>
            <a:headEnd/>
            <a:tailEnd/>
          </a:ln>
          <a:effectLst/>
        </p:spPr>
        <p:txBody>
          <a:bodyPr vert="horz" wrap="square" lIns="456264" tIns="456264" rIns="456264" bIns="456264" numCol="1" anchor="t" anchorCtr="0" compatLnSpc="1">
            <a:prstTxWarp prst="textNoShape">
              <a:avLst/>
            </a:prstTxWarp>
          </a:bodyPr>
          <a:lstStyle/>
          <a:p>
            <a:pPr lvl="0"/>
            <a:r>
              <a:rPr lang="en-US" smtClean="0"/>
              <a:t>Click to edit Master text styles</a:t>
            </a:r>
          </a:p>
          <a:p>
            <a:pPr lvl="1"/>
            <a:r>
              <a:rPr lang="en-US" smtClean="0"/>
              <a:t>Second level</a:t>
            </a:r>
          </a:p>
        </p:txBody>
      </p:sp>
      <p:sp>
        <p:nvSpPr>
          <p:cNvPr id="181256" name="Rectangle 8"/>
          <p:cNvSpPr>
            <a:spLocks noChangeArrowheads="1"/>
          </p:cNvSpPr>
          <p:nvPr userDrawn="1"/>
        </p:nvSpPr>
        <p:spPr bwMode="auto">
          <a:xfrm>
            <a:off x="0" y="0"/>
            <a:ext cx="43891200" cy="32918400"/>
          </a:xfrm>
          <a:prstGeom prst="rect">
            <a:avLst/>
          </a:prstGeom>
          <a:noFill/>
          <a:ln w="3175">
            <a:solidFill>
              <a:schemeClr val="tx2"/>
            </a:solidFill>
            <a:miter lim="800000"/>
            <a:headEnd/>
            <a:tailEnd/>
          </a:ln>
          <a:effectLst/>
        </p:spPr>
        <p:txBody>
          <a:bodyPr wrap="none" lIns="91411" tIns="45701" rIns="91411" bIns="45701" anchor="ctr"/>
          <a:lstStyle/>
          <a:p>
            <a:endParaRPr lang="en-US"/>
          </a:p>
        </p:txBody>
      </p:sp>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xStyles>
    <p:titleStyle>
      <a:lvl1pPr algn="ctr" rtl="0" fontAlgn="base">
        <a:spcBef>
          <a:spcPct val="0"/>
        </a:spcBef>
        <a:spcAft>
          <a:spcPct val="0"/>
        </a:spcAft>
        <a:defRPr sz="8600">
          <a:solidFill>
            <a:schemeClr val="tx2"/>
          </a:solidFill>
          <a:latin typeface="+mj-lt"/>
          <a:ea typeface="+mj-ea"/>
          <a:cs typeface="+mj-cs"/>
        </a:defRPr>
      </a:lvl1pPr>
      <a:lvl2pPr algn="ctr" rtl="0" fontAlgn="base">
        <a:spcBef>
          <a:spcPct val="0"/>
        </a:spcBef>
        <a:spcAft>
          <a:spcPct val="0"/>
        </a:spcAft>
        <a:defRPr sz="8600">
          <a:solidFill>
            <a:schemeClr val="tx2"/>
          </a:solidFill>
          <a:latin typeface="Arial Black" pitchFamily="34" charset="0"/>
        </a:defRPr>
      </a:lvl2pPr>
      <a:lvl3pPr algn="ctr" rtl="0" fontAlgn="base">
        <a:spcBef>
          <a:spcPct val="0"/>
        </a:spcBef>
        <a:spcAft>
          <a:spcPct val="0"/>
        </a:spcAft>
        <a:defRPr sz="8600">
          <a:solidFill>
            <a:schemeClr val="tx2"/>
          </a:solidFill>
          <a:latin typeface="Arial Black" pitchFamily="34" charset="0"/>
        </a:defRPr>
      </a:lvl3pPr>
      <a:lvl4pPr algn="ctr" rtl="0" fontAlgn="base">
        <a:spcBef>
          <a:spcPct val="0"/>
        </a:spcBef>
        <a:spcAft>
          <a:spcPct val="0"/>
        </a:spcAft>
        <a:defRPr sz="8600">
          <a:solidFill>
            <a:schemeClr val="tx2"/>
          </a:solidFill>
          <a:latin typeface="Arial Black" pitchFamily="34" charset="0"/>
        </a:defRPr>
      </a:lvl4pPr>
      <a:lvl5pPr algn="ctr" rtl="0" fontAlgn="base">
        <a:spcBef>
          <a:spcPct val="0"/>
        </a:spcBef>
        <a:spcAft>
          <a:spcPct val="0"/>
        </a:spcAft>
        <a:defRPr sz="8600">
          <a:solidFill>
            <a:schemeClr val="tx2"/>
          </a:solidFill>
          <a:latin typeface="Arial Black" pitchFamily="34" charset="0"/>
        </a:defRPr>
      </a:lvl5pPr>
      <a:lvl6pPr marL="457056" algn="ctr" rtl="0" fontAlgn="base">
        <a:spcBef>
          <a:spcPct val="0"/>
        </a:spcBef>
        <a:spcAft>
          <a:spcPct val="0"/>
        </a:spcAft>
        <a:defRPr sz="8600">
          <a:solidFill>
            <a:schemeClr val="tx2"/>
          </a:solidFill>
          <a:latin typeface="Arial Black" pitchFamily="34" charset="0"/>
        </a:defRPr>
      </a:lvl6pPr>
      <a:lvl7pPr marL="914112" algn="ctr" rtl="0" fontAlgn="base">
        <a:spcBef>
          <a:spcPct val="0"/>
        </a:spcBef>
        <a:spcAft>
          <a:spcPct val="0"/>
        </a:spcAft>
        <a:defRPr sz="8600">
          <a:solidFill>
            <a:schemeClr val="tx2"/>
          </a:solidFill>
          <a:latin typeface="Arial Black" pitchFamily="34" charset="0"/>
        </a:defRPr>
      </a:lvl7pPr>
      <a:lvl8pPr marL="1371158" algn="ctr" rtl="0" fontAlgn="base">
        <a:spcBef>
          <a:spcPct val="0"/>
        </a:spcBef>
        <a:spcAft>
          <a:spcPct val="0"/>
        </a:spcAft>
        <a:defRPr sz="8600">
          <a:solidFill>
            <a:schemeClr val="tx2"/>
          </a:solidFill>
          <a:latin typeface="Arial Black" pitchFamily="34" charset="0"/>
        </a:defRPr>
      </a:lvl8pPr>
      <a:lvl9pPr marL="1828214" algn="ctr" rtl="0" fontAlgn="base">
        <a:spcBef>
          <a:spcPct val="0"/>
        </a:spcBef>
        <a:spcAft>
          <a:spcPct val="0"/>
        </a:spcAft>
        <a:defRPr sz="8600">
          <a:solidFill>
            <a:schemeClr val="tx2"/>
          </a:solidFill>
          <a:latin typeface="Arial Black" pitchFamily="34" charset="0"/>
        </a:defRPr>
      </a:lvl9pPr>
    </p:titleStyle>
    <p:bodyStyle>
      <a:lvl1pPr marL="342792" indent="-342792" algn="l" rtl="0" fontAlgn="base">
        <a:spcBef>
          <a:spcPct val="20000"/>
        </a:spcBef>
        <a:spcAft>
          <a:spcPct val="0"/>
        </a:spcAft>
        <a:buChar char="•"/>
        <a:defRPr sz="2900">
          <a:solidFill>
            <a:schemeClr val="tx1"/>
          </a:solidFill>
          <a:latin typeface="+mn-lt"/>
          <a:ea typeface="+mn-ea"/>
          <a:cs typeface="+mn-cs"/>
        </a:defRPr>
      </a:lvl1pPr>
      <a:lvl2pPr marL="739536" indent="-282485" algn="l" rtl="0" fontAlgn="base">
        <a:spcBef>
          <a:spcPct val="20000"/>
        </a:spcBef>
        <a:spcAft>
          <a:spcPct val="0"/>
        </a:spcAft>
        <a:buChar char="–"/>
        <a:defRPr sz="2900">
          <a:solidFill>
            <a:schemeClr val="tx1"/>
          </a:solidFill>
          <a:latin typeface="+mn-lt"/>
        </a:defRPr>
      </a:lvl2pPr>
      <a:lvl3pPr marL="1142635" indent="-228523" algn="l" rtl="0" fontAlgn="base">
        <a:spcBef>
          <a:spcPct val="20000"/>
        </a:spcBef>
        <a:spcAft>
          <a:spcPct val="0"/>
        </a:spcAft>
        <a:buChar char="•"/>
        <a:defRPr sz="2400">
          <a:solidFill>
            <a:schemeClr val="tx1"/>
          </a:solidFill>
          <a:latin typeface="+mn-lt"/>
        </a:defRPr>
      </a:lvl3pPr>
      <a:lvl4pPr marL="1599691" indent="-228523" algn="l" rtl="0" fontAlgn="base">
        <a:spcBef>
          <a:spcPct val="20000"/>
        </a:spcBef>
        <a:spcAft>
          <a:spcPct val="0"/>
        </a:spcAft>
        <a:buChar char="–"/>
        <a:defRPr sz="1900">
          <a:solidFill>
            <a:schemeClr val="tx1"/>
          </a:solidFill>
          <a:latin typeface="+mn-lt"/>
        </a:defRPr>
      </a:lvl4pPr>
      <a:lvl5pPr marL="2056738" indent="-228523" algn="l" rtl="0" fontAlgn="base">
        <a:spcBef>
          <a:spcPct val="20000"/>
        </a:spcBef>
        <a:spcAft>
          <a:spcPct val="0"/>
        </a:spcAft>
        <a:buChar char="»"/>
        <a:defRPr sz="1900">
          <a:solidFill>
            <a:schemeClr val="tx1"/>
          </a:solidFill>
          <a:latin typeface="+mn-lt"/>
        </a:defRPr>
      </a:lvl5pPr>
      <a:lvl6pPr marL="2513794" indent="-228523" algn="l" rtl="0" fontAlgn="base">
        <a:spcBef>
          <a:spcPct val="20000"/>
        </a:spcBef>
        <a:spcAft>
          <a:spcPct val="0"/>
        </a:spcAft>
        <a:buChar char="»"/>
        <a:defRPr sz="1900">
          <a:solidFill>
            <a:schemeClr val="tx1"/>
          </a:solidFill>
          <a:latin typeface="+mn-lt"/>
        </a:defRPr>
      </a:lvl6pPr>
      <a:lvl7pPr marL="2970850" indent="-228523" algn="l" rtl="0" fontAlgn="base">
        <a:spcBef>
          <a:spcPct val="20000"/>
        </a:spcBef>
        <a:spcAft>
          <a:spcPct val="0"/>
        </a:spcAft>
        <a:buChar char="»"/>
        <a:defRPr sz="1900">
          <a:solidFill>
            <a:schemeClr val="tx1"/>
          </a:solidFill>
          <a:latin typeface="+mn-lt"/>
        </a:defRPr>
      </a:lvl7pPr>
      <a:lvl8pPr marL="3427906" indent="-228523" algn="l" rtl="0" fontAlgn="base">
        <a:spcBef>
          <a:spcPct val="20000"/>
        </a:spcBef>
        <a:spcAft>
          <a:spcPct val="0"/>
        </a:spcAft>
        <a:buChar char="»"/>
        <a:defRPr sz="1900">
          <a:solidFill>
            <a:schemeClr val="tx1"/>
          </a:solidFill>
          <a:latin typeface="+mn-lt"/>
        </a:defRPr>
      </a:lvl8pPr>
      <a:lvl9pPr marL="3884952" indent="-228523" algn="l" rtl="0" fontAlgn="base">
        <a:spcBef>
          <a:spcPct val="20000"/>
        </a:spcBef>
        <a:spcAft>
          <a:spcPct val="0"/>
        </a:spcAft>
        <a:buChar char="»"/>
        <a:defRPr sz="1900">
          <a:solidFill>
            <a:schemeClr val="tx1"/>
          </a:solidFill>
          <a:latin typeface="+mn-lt"/>
        </a:defRPr>
      </a:lvl9pPr>
    </p:bodyStyle>
    <p:otherStyle>
      <a:defPPr>
        <a:defRPr lang="en-US"/>
      </a:defPPr>
      <a:lvl1pPr marL="0" algn="l" defTabSz="914112" rtl="0" eaLnBrk="1" latinLnBrk="0" hangingPunct="1">
        <a:defRPr sz="1900" kern="1200">
          <a:solidFill>
            <a:schemeClr val="tx1"/>
          </a:solidFill>
          <a:latin typeface="+mn-lt"/>
          <a:ea typeface="+mn-ea"/>
          <a:cs typeface="+mn-cs"/>
        </a:defRPr>
      </a:lvl1pPr>
      <a:lvl2pPr marL="457056" algn="l" defTabSz="914112" rtl="0" eaLnBrk="1" latinLnBrk="0" hangingPunct="1">
        <a:defRPr sz="1900" kern="1200">
          <a:solidFill>
            <a:schemeClr val="tx1"/>
          </a:solidFill>
          <a:latin typeface="+mn-lt"/>
          <a:ea typeface="+mn-ea"/>
          <a:cs typeface="+mn-cs"/>
        </a:defRPr>
      </a:lvl2pPr>
      <a:lvl3pPr marL="914112" algn="l" defTabSz="914112" rtl="0" eaLnBrk="1" latinLnBrk="0" hangingPunct="1">
        <a:defRPr sz="1900" kern="1200">
          <a:solidFill>
            <a:schemeClr val="tx1"/>
          </a:solidFill>
          <a:latin typeface="+mn-lt"/>
          <a:ea typeface="+mn-ea"/>
          <a:cs typeface="+mn-cs"/>
        </a:defRPr>
      </a:lvl3pPr>
      <a:lvl4pPr marL="1371158" algn="l" defTabSz="914112" rtl="0" eaLnBrk="1" latinLnBrk="0" hangingPunct="1">
        <a:defRPr sz="1900" kern="1200">
          <a:solidFill>
            <a:schemeClr val="tx1"/>
          </a:solidFill>
          <a:latin typeface="+mn-lt"/>
          <a:ea typeface="+mn-ea"/>
          <a:cs typeface="+mn-cs"/>
        </a:defRPr>
      </a:lvl4pPr>
      <a:lvl5pPr marL="1828214" algn="l" defTabSz="914112" rtl="0" eaLnBrk="1" latinLnBrk="0" hangingPunct="1">
        <a:defRPr sz="1900" kern="1200">
          <a:solidFill>
            <a:schemeClr val="tx1"/>
          </a:solidFill>
          <a:latin typeface="+mn-lt"/>
          <a:ea typeface="+mn-ea"/>
          <a:cs typeface="+mn-cs"/>
        </a:defRPr>
      </a:lvl5pPr>
      <a:lvl6pPr marL="2285270" algn="l" defTabSz="914112" rtl="0" eaLnBrk="1" latinLnBrk="0" hangingPunct="1">
        <a:defRPr sz="1900" kern="1200">
          <a:solidFill>
            <a:schemeClr val="tx1"/>
          </a:solidFill>
          <a:latin typeface="+mn-lt"/>
          <a:ea typeface="+mn-ea"/>
          <a:cs typeface="+mn-cs"/>
        </a:defRPr>
      </a:lvl6pPr>
      <a:lvl7pPr marL="2742326" algn="l" defTabSz="914112" rtl="0" eaLnBrk="1" latinLnBrk="0" hangingPunct="1">
        <a:defRPr sz="1900" kern="1200">
          <a:solidFill>
            <a:schemeClr val="tx1"/>
          </a:solidFill>
          <a:latin typeface="+mn-lt"/>
          <a:ea typeface="+mn-ea"/>
          <a:cs typeface="+mn-cs"/>
        </a:defRPr>
      </a:lvl7pPr>
      <a:lvl8pPr marL="3199373" algn="l" defTabSz="914112" rtl="0" eaLnBrk="1" latinLnBrk="0" hangingPunct="1">
        <a:defRPr sz="1900" kern="1200">
          <a:solidFill>
            <a:schemeClr val="tx1"/>
          </a:solidFill>
          <a:latin typeface="+mn-lt"/>
          <a:ea typeface="+mn-ea"/>
          <a:cs typeface="+mn-cs"/>
        </a:defRPr>
      </a:lvl8pPr>
      <a:lvl9pPr marL="3656429" algn="l" defTabSz="914112" rtl="0" eaLnBrk="1" latinLnBrk="0" hangingPunct="1">
        <a:defRPr sz="1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image" Target="../media/image1.png"/><Relationship Id="rId7"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7.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Rectangle 5"/>
          <p:cNvSpPr>
            <a:spLocks noChangeArrowheads="1"/>
          </p:cNvSpPr>
          <p:nvPr/>
        </p:nvSpPr>
        <p:spPr bwMode="auto">
          <a:xfrm>
            <a:off x="4525970" y="1143000"/>
            <a:ext cx="34771013" cy="2646636"/>
          </a:xfrm>
          <a:prstGeom prst="rect">
            <a:avLst/>
          </a:prstGeom>
          <a:noFill/>
          <a:ln w="9525">
            <a:noFill/>
            <a:miter lim="800000"/>
            <a:headEnd/>
            <a:tailEnd/>
          </a:ln>
          <a:effectLst/>
        </p:spPr>
        <p:txBody>
          <a:bodyPr lIns="91214" tIns="45600" rIns="91214" bIns="45600">
            <a:spAutoFit/>
          </a:bodyPr>
          <a:lstStyle/>
          <a:p>
            <a:pPr algn="ctr">
              <a:spcBef>
                <a:spcPct val="50000"/>
              </a:spcBef>
            </a:pPr>
            <a:r>
              <a:rPr lang="en-US" sz="8200" dirty="0" err="1" smtClean="0">
                <a:latin typeface="Arial Black" pitchFamily="34" charset="0"/>
              </a:rPr>
              <a:t>AetherTap</a:t>
            </a:r>
            <a:r>
              <a:rPr lang="en-US" sz="8200" dirty="0">
                <a:latin typeface="Arial Black" pitchFamily="34" charset="0"/>
              </a:rPr>
              <a:t> </a:t>
            </a:r>
            <a:r>
              <a:rPr lang="en-US" sz="8200" dirty="0" smtClean="0">
                <a:latin typeface="Arial Black" pitchFamily="34" charset="0"/>
              </a:rPr>
              <a:t>Network Enabled </a:t>
            </a:r>
            <a:r>
              <a:rPr lang="en-US" sz="8200" dirty="0" err="1" smtClean="0">
                <a:latin typeface="Arial Black" pitchFamily="34" charset="0"/>
              </a:rPr>
              <a:t>uC</a:t>
            </a:r>
            <a:r>
              <a:rPr lang="en-US" sz="8200" dirty="0" smtClean="0">
                <a:latin typeface="Arial Black" pitchFamily="34" charset="0"/>
              </a:rPr>
              <a:t> Platform</a:t>
            </a:r>
            <a:endParaRPr lang="en-US" sz="8200" dirty="0">
              <a:latin typeface="Arial Black" pitchFamily="34" charset="0"/>
            </a:endParaRPr>
          </a:p>
          <a:p>
            <a:pPr algn="ctr" eaLnBrk="0" hangingPunct="0"/>
            <a:r>
              <a:rPr lang="en-US" sz="4800" b="1" dirty="0" smtClean="0">
                <a:latin typeface="Arial" charset="0"/>
              </a:rPr>
              <a:t>Charles V Bock - Richard O Whitehouse</a:t>
            </a:r>
            <a:r>
              <a:rPr lang="en-US" sz="4800" b="1" dirty="0">
                <a:latin typeface="Arial" charset="0"/>
              </a:rPr>
              <a:t/>
            </a:r>
            <a:br>
              <a:rPr lang="en-US" sz="4800" b="1" dirty="0">
                <a:latin typeface="Arial" charset="0"/>
              </a:rPr>
            </a:br>
            <a:r>
              <a:rPr lang="en-US" sz="3400" b="1" dirty="0" smtClean="0">
                <a:latin typeface="Arial" charset="0"/>
              </a:rPr>
              <a:t>Arizona State University 7001 E. Williams Field Road, Mesa, AZ 85212</a:t>
            </a:r>
            <a:endParaRPr lang="en-US" sz="3400" i="1" dirty="0">
              <a:latin typeface="Arial Black" pitchFamily="34" charset="0"/>
            </a:endParaRPr>
          </a:p>
        </p:txBody>
      </p:sp>
      <p:sp>
        <p:nvSpPr>
          <p:cNvPr id="2055" name="Text Box 7"/>
          <p:cNvSpPr txBox="1">
            <a:spLocks noChangeArrowheads="1"/>
          </p:cNvSpPr>
          <p:nvPr/>
        </p:nvSpPr>
        <p:spPr bwMode="auto">
          <a:xfrm>
            <a:off x="685802" y="5638805"/>
            <a:ext cx="9982200" cy="615341"/>
          </a:xfrm>
          <a:prstGeom prst="rect">
            <a:avLst/>
          </a:prstGeom>
          <a:solidFill>
            <a:schemeClr val="accent2"/>
          </a:solidFill>
          <a:ln w="9525">
            <a:noFill/>
            <a:miter lim="800000"/>
            <a:headEnd/>
            <a:tailEnd/>
          </a:ln>
          <a:effectLst/>
        </p:spPr>
        <p:txBody>
          <a:bodyPr lIns="91238" tIns="45605" rIns="91238" bIns="45605">
            <a:spAutoFit/>
          </a:bodyPr>
          <a:lstStyle/>
          <a:p>
            <a:pPr algn="ctr" eaLnBrk="0" hangingPunct="0">
              <a:spcBef>
                <a:spcPct val="50000"/>
              </a:spcBef>
            </a:pPr>
            <a:r>
              <a:rPr lang="en-US" sz="3400" b="1" dirty="0" smtClean="0">
                <a:solidFill>
                  <a:srgbClr val="F8F8F8"/>
                </a:solidFill>
              </a:rPr>
              <a:t>Design Goals</a:t>
            </a:r>
            <a:endParaRPr lang="en-US" sz="3400" b="1" dirty="0">
              <a:solidFill>
                <a:srgbClr val="F8F8F8"/>
              </a:solidFill>
            </a:endParaRPr>
          </a:p>
        </p:txBody>
      </p:sp>
      <p:sp>
        <p:nvSpPr>
          <p:cNvPr id="2436" name="Text Box 388"/>
          <p:cNvSpPr txBox="1">
            <a:spLocks noChangeArrowheads="1"/>
          </p:cNvSpPr>
          <p:nvPr/>
        </p:nvSpPr>
        <p:spPr bwMode="auto">
          <a:xfrm>
            <a:off x="693746" y="16447777"/>
            <a:ext cx="9982200" cy="615341"/>
          </a:xfrm>
          <a:prstGeom prst="rect">
            <a:avLst/>
          </a:prstGeom>
          <a:solidFill>
            <a:schemeClr val="accent2"/>
          </a:solidFill>
          <a:ln w="9525">
            <a:noFill/>
            <a:miter lim="800000"/>
            <a:headEnd/>
            <a:tailEnd/>
          </a:ln>
          <a:effectLst/>
        </p:spPr>
        <p:txBody>
          <a:bodyPr lIns="91238" tIns="45605" rIns="91238" bIns="45605">
            <a:spAutoFit/>
          </a:bodyPr>
          <a:lstStyle/>
          <a:p>
            <a:pPr algn="ctr" eaLnBrk="0" hangingPunct="0">
              <a:spcBef>
                <a:spcPct val="50000"/>
              </a:spcBef>
            </a:pPr>
            <a:r>
              <a:rPr lang="en-US" sz="3400" b="1" dirty="0" smtClean="0">
                <a:solidFill>
                  <a:srgbClr val="F8F8F8"/>
                </a:solidFill>
              </a:rPr>
              <a:t>Device Schematics</a:t>
            </a:r>
            <a:endParaRPr lang="en-US" sz="3400" b="1" dirty="0">
              <a:solidFill>
                <a:srgbClr val="F8F8F8"/>
              </a:solidFill>
            </a:endParaRPr>
          </a:p>
        </p:txBody>
      </p:sp>
      <p:sp>
        <p:nvSpPr>
          <p:cNvPr id="2453" name="Text Box 405"/>
          <p:cNvSpPr txBox="1">
            <a:spLocks noChangeArrowheads="1"/>
          </p:cNvSpPr>
          <p:nvPr/>
        </p:nvSpPr>
        <p:spPr bwMode="auto">
          <a:xfrm>
            <a:off x="11490334" y="5626104"/>
            <a:ext cx="9982200" cy="615341"/>
          </a:xfrm>
          <a:prstGeom prst="rect">
            <a:avLst/>
          </a:prstGeom>
          <a:solidFill>
            <a:schemeClr val="accent2"/>
          </a:solidFill>
          <a:ln w="9525">
            <a:noFill/>
            <a:miter lim="800000"/>
            <a:headEnd/>
            <a:tailEnd/>
          </a:ln>
          <a:effectLst/>
        </p:spPr>
        <p:txBody>
          <a:bodyPr lIns="91238" tIns="45605" rIns="91238" bIns="45605">
            <a:spAutoFit/>
          </a:bodyPr>
          <a:lstStyle/>
          <a:p>
            <a:pPr algn="ctr" eaLnBrk="0" hangingPunct="0">
              <a:spcBef>
                <a:spcPct val="50000"/>
              </a:spcBef>
            </a:pPr>
            <a:r>
              <a:rPr lang="en-US" sz="3400" b="1" dirty="0" smtClean="0">
                <a:solidFill>
                  <a:srgbClr val="F8F8F8"/>
                </a:solidFill>
              </a:rPr>
              <a:t>PCB Routing and Layout</a:t>
            </a:r>
            <a:endParaRPr lang="en-US" sz="3400" b="1" dirty="0">
              <a:solidFill>
                <a:srgbClr val="F8F8F8"/>
              </a:solidFill>
            </a:endParaRPr>
          </a:p>
        </p:txBody>
      </p:sp>
      <p:sp>
        <p:nvSpPr>
          <p:cNvPr id="2472" name="Text Box 424"/>
          <p:cNvSpPr txBox="1">
            <a:spLocks noChangeArrowheads="1"/>
          </p:cNvSpPr>
          <p:nvPr/>
        </p:nvSpPr>
        <p:spPr bwMode="auto">
          <a:xfrm>
            <a:off x="22272626" y="5626104"/>
            <a:ext cx="9982200" cy="615341"/>
          </a:xfrm>
          <a:prstGeom prst="rect">
            <a:avLst/>
          </a:prstGeom>
          <a:solidFill>
            <a:schemeClr val="accent2"/>
          </a:solidFill>
          <a:ln w="9525">
            <a:noFill/>
            <a:miter lim="800000"/>
            <a:headEnd/>
            <a:tailEnd/>
          </a:ln>
          <a:effectLst/>
        </p:spPr>
        <p:txBody>
          <a:bodyPr lIns="91238" tIns="45605" rIns="91238" bIns="45605">
            <a:spAutoFit/>
          </a:bodyPr>
          <a:lstStyle/>
          <a:p>
            <a:pPr algn="ctr" eaLnBrk="0" hangingPunct="0">
              <a:spcBef>
                <a:spcPct val="50000"/>
              </a:spcBef>
            </a:pPr>
            <a:r>
              <a:rPr lang="en-US" sz="3400" b="1" dirty="0" smtClean="0">
                <a:solidFill>
                  <a:srgbClr val="F8F8F8"/>
                </a:solidFill>
              </a:rPr>
              <a:t>PCB Production</a:t>
            </a:r>
            <a:endParaRPr lang="en-US" sz="3400" b="1" dirty="0">
              <a:solidFill>
                <a:srgbClr val="F8F8F8"/>
              </a:solidFill>
            </a:endParaRPr>
          </a:p>
        </p:txBody>
      </p:sp>
      <p:sp>
        <p:nvSpPr>
          <p:cNvPr id="2485" name="Text Box 437"/>
          <p:cNvSpPr txBox="1">
            <a:spLocks noChangeArrowheads="1"/>
          </p:cNvSpPr>
          <p:nvPr/>
        </p:nvSpPr>
        <p:spPr bwMode="auto">
          <a:xfrm>
            <a:off x="11490334" y="22361207"/>
            <a:ext cx="9982200" cy="615341"/>
          </a:xfrm>
          <a:prstGeom prst="rect">
            <a:avLst/>
          </a:prstGeom>
          <a:solidFill>
            <a:schemeClr val="accent2"/>
          </a:solidFill>
          <a:ln w="9525">
            <a:noFill/>
            <a:miter lim="800000"/>
            <a:headEnd/>
            <a:tailEnd/>
          </a:ln>
          <a:effectLst/>
        </p:spPr>
        <p:txBody>
          <a:bodyPr lIns="91238" tIns="45605" rIns="91238" bIns="45605">
            <a:spAutoFit/>
          </a:bodyPr>
          <a:lstStyle/>
          <a:p>
            <a:pPr algn="ctr" eaLnBrk="0" hangingPunct="0">
              <a:spcBef>
                <a:spcPct val="50000"/>
              </a:spcBef>
            </a:pPr>
            <a:r>
              <a:rPr lang="en-US" sz="3400" b="1" dirty="0" smtClean="0">
                <a:solidFill>
                  <a:srgbClr val="F8F8F8"/>
                </a:solidFill>
              </a:rPr>
              <a:t>PIC 24F Series Overview</a:t>
            </a:r>
            <a:endParaRPr lang="en-US" sz="3400" b="1" dirty="0">
              <a:solidFill>
                <a:srgbClr val="F8F8F8"/>
              </a:solidFill>
            </a:endParaRPr>
          </a:p>
        </p:txBody>
      </p:sp>
      <p:sp>
        <p:nvSpPr>
          <p:cNvPr id="2509" name="Text Box 461"/>
          <p:cNvSpPr txBox="1">
            <a:spLocks noChangeArrowheads="1"/>
          </p:cNvSpPr>
          <p:nvPr/>
        </p:nvSpPr>
        <p:spPr bwMode="auto">
          <a:xfrm>
            <a:off x="22272626" y="22361207"/>
            <a:ext cx="9982200" cy="615341"/>
          </a:xfrm>
          <a:prstGeom prst="rect">
            <a:avLst/>
          </a:prstGeom>
          <a:solidFill>
            <a:schemeClr val="accent2"/>
          </a:solidFill>
          <a:ln w="9525">
            <a:noFill/>
            <a:miter lim="800000"/>
            <a:headEnd/>
            <a:tailEnd/>
          </a:ln>
          <a:effectLst/>
        </p:spPr>
        <p:txBody>
          <a:bodyPr lIns="91238" tIns="45605" rIns="91238" bIns="45605">
            <a:spAutoFit/>
          </a:bodyPr>
          <a:lstStyle/>
          <a:p>
            <a:pPr algn="ctr" eaLnBrk="0" hangingPunct="0">
              <a:spcBef>
                <a:spcPct val="50000"/>
              </a:spcBef>
            </a:pPr>
            <a:r>
              <a:rPr lang="en-US" sz="3400" b="1" dirty="0" smtClean="0">
                <a:solidFill>
                  <a:srgbClr val="F8F8F8"/>
                </a:solidFill>
              </a:rPr>
              <a:t>ENC28J60 Overview</a:t>
            </a:r>
            <a:endParaRPr lang="en-US" sz="3400" b="1" dirty="0">
              <a:solidFill>
                <a:srgbClr val="F8F8F8"/>
              </a:solidFill>
            </a:endParaRPr>
          </a:p>
        </p:txBody>
      </p:sp>
      <p:sp>
        <p:nvSpPr>
          <p:cNvPr id="2526" name="Text Box 478"/>
          <p:cNvSpPr txBox="1">
            <a:spLocks noChangeArrowheads="1"/>
          </p:cNvSpPr>
          <p:nvPr/>
        </p:nvSpPr>
        <p:spPr bwMode="auto">
          <a:xfrm>
            <a:off x="33078746" y="5638805"/>
            <a:ext cx="9982200" cy="615341"/>
          </a:xfrm>
          <a:prstGeom prst="rect">
            <a:avLst/>
          </a:prstGeom>
          <a:solidFill>
            <a:schemeClr val="accent2"/>
          </a:solidFill>
          <a:ln w="9525">
            <a:noFill/>
            <a:miter lim="800000"/>
            <a:headEnd/>
            <a:tailEnd/>
          </a:ln>
          <a:effectLst/>
        </p:spPr>
        <p:txBody>
          <a:bodyPr lIns="91238" tIns="45605" rIns="91238" bIns="45605">
            <a:spAutoFit/>
          </a:bodyPr>
          <a:lstStyle/>
          <a:p>
            <a:pPr algn="ctr" eaLnBrk="0" hangingPunct="0">
              <a:spcBef>
                <a:spcPct val="50000"/>
              </a:spcBef>
            </a:pPr>
            <a:r>
              <a:rPr lang="en-US" sz="3400" b="1" dirty="0" smtClean="0">
                <a:solidFill>
                  <a:srgbClr val="F8F8F8"/>
                </a:solidFill>
              </a:rPr>
              <a:t>Block Diagram</a:t>
            </a:r>
            <a:endParaRPr lang="en-US" sz="3400" b="1" dirty="0">
              <a:solidFill>
                <a:srgbClr val="F8F8F8"/>
              </a:solidFill>
            </a:endParaRPr>
          </a:p>
        </p:txBody>
      </p:sp>
      <p:sp>
        <p:nvSpPr>
          <p:cNvPr id="2528" name="Text Box 480"/>
          <p:cNvSpPr txBox="1">
            <a:spLocks noChangeArrowheads="1"/>
          </p:cNvSpPr>
          <p:nvPr/>
        </p:nvSpPr>
        <p:spPr bwMode="auto">
          <a:xfrm>
            <a:off x="33078746" y="21397243"/>
            <a:ext cx="9982200" cy="615341"/>
          </a:xfrm>
          <a:prstGeom prst="rect">
            <a:avLst/>
          </a:prstGeom>
          <a:solidFill>
            <a:schemeClr val="accent2"/>
          </a:solidFill>
          <a:ln w="9525">
            <a:noFill/>
            <a:miter lim="800000"/>
            <a:headEnd/>
            <a:tailEnd/>
          </a:ln>
          <a:effectLst/>
        </p:spPr>
        <p:txBody>
          <a:bodyPr lIns="91238" tIns="45605" rIns="91238" bIns="45605">
            <a:spAutoFit/>
          </a:bodyPr>
          <a:lstStyle/>
          <a:p>
            <a:pPr algn="ctr" eaLnBrk="0" hangingPunct="0">
              <a:spcBef>
                <a:spcPct val="50000"/>
              </a:spcBef>
            </a:pPr>
            <a:r>
              <a:rPr lang="en-US" sz="3400" b="1" dirty="0" smtClean="0">
                <a:solidFill>
                  <a:srgbClr val="F8F8F8"/>
                </a:solidFill>
              </a:rPr>
              <a:t>Bill Of Materials</a:t>
            </a:r>
            <a:endParaRPr lang="en-US" sz="3400" b="1" dirty="0">
              <a:solidFill>
                <a:srgbClr val="F8F8F8"/>
              </a:solidFill>
            </a:endParaRPr>
          </a:p>
        </p:txBody>
      </p:sp>
      <p:pic>
        <p:nvPicPr>
          <p:cNvPr id="116" name="Picture 115" descr="ASU_logo.png"/>
          <p:cNvPicPr>
            <a:picLocks noChangeAspect="1"/>
          </p:cNvPicPr>
          <p:nvPr/>
        </p:nvPicPr>
        <p:blipFill>
          <a:blip r:embed="rId3" cstate="print"/>
          <a:stretch>
            <a:fillRect/>
          </a:stretch>
        </p:blipFill>
        <p:spPr>
          <a:xfrm>
            <a:off x="1443038" y="1143000"/>
            <a:ext cx="7068970" cy="2102359"/>
          </a:xfrm>
          <a:prstGeom prst="rect">
            <a:avLst/>
          </a:prstGeom>
        </p:spPr>
      </p:pic>
      <p:pic>
        <p:nvPicPr>
          <p:cNvPr id="117" name="Picture 116" descr="744px-Microchip_logo_svg.png"/>
          <p:cNvPicPr>
            <a:picLocks noChangeAspect="1"/>
          </p:cNvPicPr>
          <p:nvPr/>
        </p:nvPicPr>
        <p:blipFill>
          <a:blip r:embed="rId4" cstate="print"/>
          <a:stretch>
            <a:fillRect/>
          </a:stretch>
        </p:blipFill>
        <p:spPr>
          <a:xfrm>
            <a:off x="36830522" y="686669"/>
            <a:ext cx="4932922" cy="3102967"/>
          </a:xfrm>
          <a:prstGeom prst="rect">
            <a:avLst/>
          </a:prstGeom>
        </p:spPr>
      </p:pic>
      <p:pic>
        <p:nvPicPr>
          <p:cNvPr id="2562" name="Picture 514"/>
          <p:cNvPicPr>
            <a:picLocks noChangeAspect="1" noChangeArrowheads="1"/>
          </p:cNvPicPr>
          <p:nvPr/>
        </p:nvPicPr>
        <p:blipFill>
          <a:blip r:embed="rId5" cstate="print"/>
          <a:srcRect/>
          <a:stretch>
            <a:fillRect/>
          </a:stretch>
        </p:blipFill>
        <p:spPr bwMode="auto">
          <a:xfrm>
            <a:off x="950707" y="17834718"/>
            <a:ext cx="9521324" cy="7103654"/>
          </a:xfrm>
          <a:prstGeom prst="rect">
            <a:avLst/>
          </a:prstGeom>
          <a:noFill/>
          <a:ln w="9525" cap="flat" cmpd="sng">
            <a:noFill/>
            <a:prstDash val="solid"/>
            <a:miter lim="800000"/>
            <a:headEnd/>
            <a:tailEnd/>
          </a:ln>
        </p:spPr>
      </p:pic>
      <p:sp>
        <p:nvSpPr>
          <p:cNvPr id="121" name="TextBox 120"/>
          <p:cNvSpPr txBox="1"/>
          <p:nvPr/>
        </p:nvSpPr>
        <p:spPr>
          <a:xfrm>
            <a:off x="950707" y="25366657"/>
            <a:ext cx="9521324" cy="6786473"/>
          </a:xfrm>
          <a:prstGeom prst="rect">
            <a:avLst/>
          </a:prstGeom>
          <a:noFill/>
        </p:spPr>
        <p:txBody>
          <a:bodyPr wrap="square" rtlCol="0">
            <a:spAutoFit/>
          </a:bodyPr>
          <a:lstStyle/>
          <a:p>
            <a:r>
              <a:rPr lang="en-US" dirty="0" smtClean="0"/>
              <a:t>The </a:t>
            </a:r>
            <a:r>
              <a:rPr lang="en-US" dirty="0"/>
              <a:t>Schematic design process is a combination of logical planning and reading a considerable number of product data sheets. During this phase of the project all main and passive components are accounted for and a logical mapping is established. Passive components are selected for by using requirements defined in the main component data </a:t>
            </a:r>
            <a:r>
              <a:rPr lang="en-US" dirty="0" smtClean="0"/>
              <a:t>sheets. For </a:t>
            </a:r>
            <a:r>
              <a:rPr lang="en-US" dirty="0"/>
              <a:t>example the “CPU Core” (PIC24FJ64GA002) marked </a:t>
            </a:r>
            <a:r>
              <a:rPr lang="en-US" dirty="0" smtClean="0"/>
              <a:t>above requires </a:t>
            </a:r>
            <a:r>
              <a:rPr lang="en-US" dirty="0"/>
              <a:t>a core voltage of 2.5 volts which means a filtered power supply “Power Regulation” must be established which provides 3.3 volts to the VCAP pin on the PIC, this is then down converted to 2.5 volts using an internal regulation process. This and other requirements are all outlined in the respective component data sheets. At this stage a number of 0.1uF (0.1 microfarad) capacitors are also added to help decouple the power bus and remove any voltage spikes or noise which may occur.</a:t>
            </a:r>
          </a:p>
          <a:p>
            <a:endParaRPr lang="en-US" dirty="0"/>
          </a:p>
        </p:txBody>
      </p:sp>
      <p:sp>
        <p:nvSpPr>
          <p:cNvPr id="123" name="TextBox 122"/>
          <p:cNvSpPr txBox="1"/>
          <p:nvPr/>
        </p:nvSpPr>
        <p:spPr>
          <a:xfrm>
            <a:off x="11817368" y="6642449"/>
            <a:ext cx="9373852" cy="8125301"/>
          </a:xfrm>
          <a:prstGeom prst="rect">
            <a:avLst/>
          </a:prstGeom>
          <a:noFill/>
        </p:spPr>
        <p:txBody>
          <a:bodyPr wrap="square" rtlCol="0">
            <a:spAutoFit/>
          </a:bodyPr>
          <a:lstStyle/>
          <a:p>
            <a:r>
              <a:rPr lang="en-US" dirty="0"/>
              <a:t>After all logical connections are </a:t>
            </a:r>
            <a:r>
              <a:rPr lang="en-US" dirty="0" smtClean="0"/>
              <a:t>established, </a:t>
            </a:r>
            <a:r>
              <a:rPr lang="en-US" dirty="0"/>
              <a:t>the next design step is to place and route the individual components. In modern PCB fabrication facilities this is sometimes done completely by computer algorithms. For this project a significant portion of the placement and routing of components was done by hand to reduce the complexity of the layout and make the resulting board easier to </a:t>
            </a:r>
            <a:r>
              <a:rPr lang="en-US" dirty="0" smtClean="0"/>
              <a:t>produce. Components </a:t>
            </a:r>
            <a:r>
              <a:rPr lang="en-US" dirty="0"/>
              <a:t>are commonly laid out as close to other connected components as possible. This reduces latency introduced by electrons traversing the relatively vast distances between components.  After placement, interconnects must be routed between pins and all passive components. This process is not trivial and would require days or weeks of work to complete if done completely by hand. Luckily there are algorithms which are fairly good at this kind of NP problem. Using routing algorithms this kind of work can be reduced to minutes with after-refinements taking only a few hours. Its also interesting to notice </a:t>
            </a:r>
            <a:r>
              <a:rPr lang="en-US" dirty="0" smtClean="0"/>
              <a:t>alignment </a:t>
            </a:r>
            <a:r>
              <a:rPr lang="en-US" dirty="0"/>
              <a:t>markers </a:t>
            </a:r>
            <a:r>
              <a:rPr lang="en-US" dirty="0" smtClean="0"/>
              <a:t>are placed at </a:t>
            </a:r>
            <a:r>
              <a:rPr lang="en-US" dirty="0"/>
              <a:t>each corner which will help with the PCB creation process in the next several stages of design.</a:t>
            </a:r>
          </a:p>
        </p:txBody>
      </p:sp>
      <p:pic>
        <p:nvPicPr>
          <p:cNvPr id="2563" name="Picture 515"/>
          <p:cNvPicPr>
            <a:picLocks noChangeAspect="1" noChangeArrowheads="1"/>
          </p:cNvPicPr>
          <p:nvPr/>
        </p:nvPicPr>
        <p:blipFill>
          <a:blip r:embed="rId6" cstate="print"/>
          <a:srcRect/>
          <a:stretch>
            <a:fillRect/>
          </a:stretch>
        </p:blipFill>
        <p:spPr bwMode="auto">
          <a:xfrm>
            <a:off x="11817368" y="15003387"/>
            <a:ext cx="9373852" cy="6701527"/>
          </a:xfrm>
          <a:prstGeom prst="rect">
            <a:avLst/>
          </a:prstGeom>
          <a:noFill/>
          <a:ln w="9525" cap="flat" cmpd="sng">
            <a:noFill/>
            <a:prstDash val="solid"/>
            <a:miter lim="800000"/>
            <a:headEnd/>
            <a:tailEnd/>
          </a:ln>
        </p:spPr>
      </p:pic>
      <p:sp>
        <p:nvSpPr>
          <p:cNvPr id="125" name="TextBox 124"/>
          <p:cNvSpPr txBox="1"/>
          <p:nvPr/>
        </p:nvSpPr>
        <p:spPr>
          <a:xfrm>
            <a:off x="950707" y="6642449"/>
            <a:ext cx="9521323" cy="9017853"/>
          </a:xfrm>
          <a:prstGeom prst="rect">
            <a:avLst/>
          </a:prstGeom>
          <a:noFill/>
        </p:spPr>
        <p:txBody>
          <a:bodyPr wrap="square" rtlCol="0">
            <a:spAutoFit/>
          </a:bodyPr>
          <a:lstStyle/>
          <a:p>
            <a:r>
              <a:rPr lang="en-US" dirty="0" smtClean="0"/>
              <a:t>The primary objective of this project is to produce an inexpensive Ethernet enabled controller which can be interacted with via the Internet. The device will be a product of its programming, meaning that depending on what the current task at hand is the device should be able to perform all of the following functions.</a:t>
            </a:r>
          </a:p>
          <a:p>
            <a:pPr lvl="0"/>
            <a:endParaRPr lang="en-US" dirty="0" smtClean="0"/>
          </a:p>
          <a:p>
            <a:pPr lvl="0">
              <a:buFont typeface="Wingdings" pitchFamily="2" charset="2"/>
              <a:buChar char="v"/>
            </a:pPr>
            <a:r>
              <a:rPr lang="en-US" dirty="0" smtClean="0"/>
              <a:t>Host web content and display real time data via the web.</a:t>
            </a:r>
          </a:p>
          <a:p>
            <a:pPr lvl="0">
              <a:buFont typeface="Wingdings" pitchFamily="2" charset="2"/>
              <a:buChar char="v"/>
            </a:pPr>
            <a:endParaRPr lang="en-US" dirty="0" smtClean="0"/>
          </a:p>
          <a:p>
            <a:pPr lvl="0">
              <a:buFont typeface="Wingdings" pitchFamily="2" charset="2"/>
              <a:buChar char="v"/>
            </a:pPr>
            <a:r>
              <a:rPr lang="en-US" dirty="0" smtClean="0"/>
              <a:t>Send emails or alerts when necessary.</a:t>
            </a:r>
          </a:p>
          <a:p>
            <a:pPr lvl="0">
              <a:buFont typeface="Wingdings" pitchFamily="2" charset="2"/>
              <a:buChar char="v"/>
            </a:pPr>
            <a:endParaRPr lang="en-US" dirty="0" smtClean="0"/>
          </a:p>
          <a:p>
            <a:pPr lvl="0">
              <a:buFont typeface="Wingdings" pitchFamily="2" charset="2"/>
              <a:buChar char="v"/>
            </a:pPr>
            <a:r>
              <a:rPr lang="en-US" dirty="0" smtClean="0"/>
              <a:t>Monitor and interact with external devices, sensors, and appliances.</a:t>
            </a:r>
          </a:p>
          <a:p>
            <a:pPr lvl="0">
              <a:buFont typeface="Wingdings" pitchFamily="2" charset="2"/>
              <a:buChar char="v"/>
            </a:pPr>
            <a:endParaRPr lang="en-US" dirty="0" smtClean="0"/>
          </a:p>
          <a:p>
            <a:pPr lvl="0">
              <a:buFont typeface="Wingdings" pitchFamily="2" charset="2"/>
              <a:buChar char="v"/>
            </a:pPr>
            <a:r>
              <a:rPr lang="en-US" dirty="0" smtClean="0"/>
              <a:t>Allow control of the above mentioned devices via email, web based interface, or internet connected smart phone (Android, </a:t>
            </a:r>
            <a:r>
              <a:rPr lang="en-US" dirty="0" err="1" smtClean="0"/>
              <a:t>IPhone</a:t>
            </a:r>
            <a:r>
              <a:rPr lang="en-US" dirty="0" smtClean="0"/>
              <a:t>, etc.)</a:t>
            </a:r>
          </a:p>
          <a:p>
            <a:pPr lvl="0">
              <a:buFont typeface="Wingdings" pitchFamily="2" charset="2"/>
              <a:buChar char="v"/>
            </a:pPr>
            <a:endParaRPr lang="en-US" dirty="0" smtClean="0"/>
          </a:p>
          <a:p>
            <a:pPr lvl="0">
              <a:buFont typeface="Wingdings" pitchFamily="2" charset="2"/>
              <a:buChar char="v"/>
            </a:pPr>
            <a:r>
              <a:rPr lang="en-US" dirty="0" smtClean="0"/>
              <a:t>Log and respond to network traffic.</a:t>
            </a:r>
          </a:p>
          <a:p>
            <a:pPr lvl="0">
              <a:buFont typeface="Wingdings" pitchFamily="2" charset="2"/>
              <a:buChar char="v"/>
            </a:pPr>
            <a:endParaRPr lang="en-US" dirty="0" smtClean="0"/>
          </a:p>
          <a:p>
            <a:pPr lvl="0">
              <a:buFont typeface="Wingdings" pitchFamily="2" charset="2"/>
              <a:buChar char="v"/>
            </a:pPr>
            <a:r>
              <a:rPr lang="en-US" dirty="0" smtClean="0"/>
              <a:t>Inject arbitrary packets into the network (security research).</a:t>
            </a:r>
          </a:p>
          <a:p>
            <a:endParaRPr lang="en-US" dirty="0"/>
          </a:p>
        </p:txBody>
      </p:sp>
      <p:graphicFrame>
        <p:nvGraphicFramePr>
          <p:cNvPr id="128" name="Table 127"/>
          <p:cNvGraphicFramePr>
            <a:graphicFrameLocks noGrp="1"/>
          </p:cNvGraphicFramePr>
          <p:nvPr/>
        </p:nvGraphicFramePr>
        <p:xfrm>
          <a:off x="33737550" y="22319672"/>
          <a:ext cx="8801100" cy="9691164"/>
        </p:xfrm>
        <a:graphic>
          <a:graphicData uri="http://schemas.openxmlformats.org/drawingml/2006/table">
            <a:tbl>
              <a:tblPr/>
              <a:tblGrid>
                <a:gridCol w="1124914"/>
                <a:gridCol w="2215076"/>
                <a:gridCol w="2462377"/>
                <a:gridCol w="2998733"/>
              </a:tblGrid>
              <a:tr h="357517">
                <a:tc>
                  <a:txBody>
                    <a:bodyPr/>
                    <a:lstStyle/>
                    <a:p>
                      <a:pPr marL="0" marR="0">
                        <a:lnSpc>
                          <a:spcPct val="115000"/>
                        </a:lnSpc>
                        <a:spcBef>
                          <a:spcPts val="0"/>
                        </a:spcBef>
                        <a:spcAft>
                          <a:spcPts val="0"/>
                        </a:spcAft>
                      </a:pPr>
                      <a:r>
                        <a:rPr lang="en-US" sz="2200">
                          <a:latin typeface="Calibri"/>
                          <a:ea typeface="Calibri"/>
                          <a:cs typeface="Times New Roman"/>
                        </a:rPr>
                        <a:t>Part</a:t>
                      </a:r>
                    </a:p>
                  </a:txBody>
                  <a:tcPr marL="139006" marR="1390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2200">
                          <a:latin typeface="Calibri"/>
                          <a:ea typeface="Calibri"/>
                          <a:cs typeface="Times New Roman"/>
                        </a:rPr>
                        <a:t>Value</a:t>
                      </a:r>
                    </a:p>
                  </a:txBody>
                  <a:tcPr marL="139006" marR="1390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2200">
                          <a:latin typeface="Calibri"/>
                          <a:ea typeface="Calibri"/>
                          <a:cs typeface="Times New Roman"/>
                        </a:rPr>
                        <a:t>Package</a:t>
                      </a:r>
                    </a:p>
                  </a:txBody>
                  <a:tcPr marL="139006" marR="1390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2200" dirty="0">
                          <a:latin typeface="Calibri"/>
                          <a:ea typeface="Calibri"/>
                          <a:cs typeface="Times New Roman"/>
                        </a:rPr>
                        <a:t>Mouser Part #</a:t>
                      </a:r>
                    </a:p>
                  </a:txBody>
                  <a:tcPr marL="139006" marR="1390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57517">
                <a:tc>
                  <a:txBody>
                    <a:bodyPr/>
                    <a:lstStyle/>
                    <a:p>
                      <a:pPr marL="0" marR="0">
                        <a:lnSpc>
                          <a:spcPct val="115000"/>
                        </a:lnSpc>
                        <a:spcBef>
                          <a:spcPts val="0"/>
                        </a:spcBef>
                        <a:spcAft>
                          <a:spcPts val="0"/>
                        </a:spcAft>
                      </a:pPr>
                      <a:r>
                        <a:rPr lang="en-US" sz="2200">
                          <a:latin typeface="Calibri"/>
                          <a:ea typeface="Calibri"/>
                          <a:cs typeface="Times New Roman"/>
                        </a:rPr>
                        <a:t>C1-10</a:t>
                      </a:r>
                    </a:p>
                  </a:txBody>
                  <a:tcPr marL="139006" marR="1390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2200">
                          <a:latin typeface="Calibri"/>
                          <a:ea typeface="Calibri"/>
                          <a:cs typeface="Times New Roman"/>
                        </a:rPr>
                        <a:t>0.1uF</a:t>
                      </a:r>
                    </a:p>
                  </a:txBody>
                  <a:tcPr marL="139006" marR="1390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2200">
                          <a:latin typeface="Calibri"/>
                          <a:ea typeface="Calibri"/>
                          <a:cs typeface="Times New Roman"/>
                        </a:rPr>
                        <a:t>805</a:t>
                      </a:r>
                    </a:p>
                  </a:txBody>
                  <a:tcPr marL="139006" marR="1390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2200">
                          <a:latin typeface="Calibri"/>
                          <a:ea typeface="Calibri"/>
                          <a:cs typeface="Times New Roman"/>
                        </a:rPr>
                        <a:t>80-C0805C104M5R</a:t>
                      </a:r>
                    </a:p>
                  </a:txBody>
                  <a:tcPr marL="139006" marR="1390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57517">
                <a:tc>
                  <a:txBody>
                    <a:bodyPr/>
                    <a:lstStyle/>
                    <a:p>
                      <a:pPr marL="0" marR="0">
                        <a:lnSpc>
                          <a:spcPct val="115000"/>
                        </a:lnSpc>
                        <a:spcBef>
                          <a:spcPts val="0"/>
                        </a:spcBef>
                        <a:spcAft>
                          <a:spcPts val="0"/>
                        </a:spcAft>
                      </a:pPr>
                      <a:r>
                        <a:rPr lang="en-US" sz="2200">
                          <a:latin typeface="Calibri"/>
                          <a:ea typeface="Calibri"/>
                          <a:cs typeface="Times New Roman"/>
                        </a:rPr>
                        <a:t>C11-14</a:t>
                      </a:r>
                    </a:p>
                  </a:txBody>
                  <a:tcPr marL="139006" marR="1390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2200">
                          <a:latin typeface="Calibri"/>
                          <a:ea typeface="Calibri"/>
                          <a:cs typeface="Times New Roman"/>
                        </a:rPr>
                        <a:t>27pF</a:t>
                      </a:r>
                    </a:p>
                  </a:txBody>
                  <a:tcPr marL="139006" marR="1390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2200">
                          <a:latin typeface="Calibri"/>
                          <a:ea typeface="Calibri"/>
                          <a:cs typeface="Times New Roman"/>
                        </a:rPr>
                        <a:t>805</a:t>
                      </a:r>
                    </a:p>
                  </a:txBody>
                  <a:tcPr marL="139006" marR="1390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2200">
                          <a:latin typeface="Calibri"/>
                          <a:ea typeface="Calibri"/>
                          <a:cs typeface="Times New Roman"/>
                        </a:rPr>
                        <a:t>140-CC501N270J-RC</a:t>
                      </a:r>
                    </a:p>
                  </a:txBody>
                  <a:tcPr marL="139006" marR="1390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37300">
                <a:tc>
                  <a:txBody>
                    <a:bodyPr/>
                    <a:lstStyle/>
                    <a:p>
                      <a:pPr marL="0" marR="0">
                        <a:lnSpc>
                          <a:spcPct val="115000"/>
                        </a:lnSpc>
                        <a:spcBef>
                          <a:spcPts val="0"/>
                        </a:spcBef>
                        <a:spcAft>
                          <a:spcPts val="0"/>
                        </a:spcAft>
                      </a:pPr>
                      <a:r>
                        <a:rPr lang="en-US" sz="2200">
                          <a:latin typeface="Calibri"/>
                          <a:ea typeface="Calibri"/>
                          <a:cs typeface="Times New Roman"/>
                        </a:rPr>
                        <a:t>C15-18</a:t>
                      </a:r>
                    </a:p>
                  </a:txBody>
                  <a:tcPr marL="139006" marR="1390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2200">
                          <a:latin typeface="Calibri"/>
                          <a:ea typeface="Calibri"/>
                          <a:cs typeface="Times New Roman"/>
                        </a:rPr>
                        <a:t>10uF</a:t>
                      </a:r>
                    </a:p>
                  </a:txBody>
                  <a:tcPr marL="139006" marR="1390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2200">
                          <a:latin typeface="Calibri"/>
                          <a:ea typeface="Calibri"/>
                          <a:cs typeface="Times New Roman"/>
                        </a:rPr>
                        <a:t>1206</a:t>
                      </a:r>
                    </a:p>
                  </a:txBody>
                  <a:tcPr marL="139006" marR="1390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2200">
                          <a:latin typeface="Calibri"/>
                          <a:ea typeface="Calibri"/>
                          <a:cs typeface="Times New Roman"/>
                        </a:rPr>
                        <a:t>74-293D106X96R3A2TE3</a:t>
                      </a:r>
                    </a:p>
                  </a:txBody>
                  <a:tcPr marL="139006" marR="1390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57517">
                <a:tc>
                  <a:txBody>
                    <a:bodyPr/>
                    <a:lstStyle/>
                    <a:p>
                      <a:pPr marL="0" marR="0">
                        <a:lnSpc>
                          <a:spcPct val="115000"/>
                        </a:lnSpc>
                        <a:spcBef>
                          <a:spcPts val="0"/>
                        </a:spcBef>
                        <a:spcAft>
                          <a:spcPts val="0"/>
                        </a:spcAft>
                      </a:pPr>
                      <a:r>
                        <a:rPr lang="en-US" sz="2200">
                          <a:latin typeface="Calibri"/>
                          <a:ea typeface="Calibri"/>
                          <a:cs typeface="Times New Roman"/>
                        </a:rPr>
                        <a:t>IC1</a:t>
                      </a:r>
                    </a:p>
                  </a:txBody>
                  <a:tcPr marL="139006" marR="1390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2200">
                          <a:latin typeface="Calibri"/>
                          <a:ea typeface="Calibri"/>
                          <a:cs typeface="Times New Roman"/>
                        </a:rPr>
                        <a:t>ENC28J60</a:t>
                      </a:r>
                    </a:p>
                  </a:txBody>
                  <a:tcPr marL="139006" marR="1390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2200">
                          <a:latin typeface="Calibri"/>
                          <a:ea typeface="Calibri"/>
                          <a:cs typeface="Times New Roman"/>
                        </a:rPr>
                        <a:t>SO28W</a:t>
                      </a:r>
                    </a:p>
                  </a:txBody>
                  <a:tcPr marL="139006" marR="1390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2200">
                          <a:latin typeface="Calibri"/>
                          <a:ea typeface="Calibri"/>
                          <a:cs typeface="Times New Roman"/>
                        </a:rPr>
                        <a:t>579-ENC28J60-I/SO</a:t>
                      </a:r>
                    </a:p>
                  </a:txBody>
                  <a:tcPr marL="139006" marR="1390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87717">
                <a:tc>
                  <a:txBody>
                    <a:bodyPr/>
                    <a:lstStyle/>
                    <a:p>
                      <a:pPr marL="0" marR="0">
                        <a:lnSpc>
                          <a:spcPct val="115000"/>
                        </a:lnSpc>
                        <a:spcBef>
                          <a:spcPts val="0"/>
                        </a:spcBef>
                        <a:spcAft>
                          <a:spcPts val="0"/>
                        </a:spcAft>
                      </a:pPr>
                      <a:r>
                        <a:rPr lang="en-US" sz="2200">
                          <a:latin typeface="Calibri"/>
                          <a:ea typeface="Calibri"/>
                          <a:cs typeface="Times New Roman"/>
                        </a:rPr>
                        <a:t>IC2</a:t>
                      </a:r>
                    </a:p>
                  </a:txBody>
                  <a:tcPr marL="139006" marR="1390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2200">
                          <a:latin typeface="Calibri"/>
                          <a:ea typeface="Calibri"/>
                          <a:cs typeface="Times New Roman"/>
                        </a:rPr>
                        <a:t>PIC24FJ64GA002</a:t>
                      </a:r>
                    </a:p>
                  </a:txBody>
                  <a:tcPr marL="139006" marR="1390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2200">
                          <a:latin typeface="Calibri"/>
                          <a:ea typeface="Calibri"/>
                          <a:cs typeface="Times New Roman"/>
                        </a:rPr>
                        <a:t>SO28W</a:t>
                      </a:r>
                    </a:p>
                  </a:txBody>
                  <a:tcPr marL="139006" marR="1390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2200">
                          <a:latin typeface="Calibri"/>
                          <a:ea typeface="Calibri"/>
                          <a:cs typeface="Times New Roman"/>
                        </a:rPr>
                        <a:t>579-PIC24FJ64GA002SO</a:t>
                      </a:r>
                    </a:p>
                  </a:txBody>
                  <a:tcPr marL="139006" marR="1390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57517">
                <a:tc>
                  <a:txBody>
                    <a:bodyPr/>
                    <a:lstStyle/>
                    <a:p>
                      <a:pPr marL="0" marR="0">
                        <a:lnSpc>
                          <a:spcPct val="115000"/>
                        </a:lnSpc>
                        <a:spcBef>
                          <a:spcPts val="0"/>
                        </a:spcBef>
                        <a:spcAft>
                          <a:spcPts val="0"/>
                        </a:spcAft>
                      </a:pPr>
                      <a:r>
                        <a:rPr lang="en-US" sz="2200">
                          <a:latin typeface="Calibri"/>
                          <a:ea typeface="Calibri"/>
                          <a:cs typeface="Times New Roman"/>
                        </a:rPr>
                        <a:t>IC3</a:t>
                      </a:r>
                    </a:p>
                  </a:txBody>
                  <a:tcPr marL="139006" marR="1390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2200">
                          <a:latin typeface="Calibri"/>
                          <a:ea typeface="Calibri"/>
                          <a:cs typeface="Times New Roman"/>
                        </a:rPr>
                        <a:t>LM317D2TG</a:t>
                      </a:r>
                    </a:p>
                  </a:txBody>
                  <a:tcPr marL="139006" marR="1390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2200">
                          <a:latin typeface="Calibri"/>
                          <a:ea typeface="Calibri"/>
                          <a:cs typeface="Times New Roman"/>
                        </a:rPr>
                        <a:t>D2PACK</a:t>
                      </a:r>
                    </a:p>
                  </a:txBody>
                  <a:tcPr marL="139006" marR="1390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2200">
                          <a:latin typeface="Calibri"/>
                          <a:ea typeface="Calibri"/>
                          <a:cs typeface="Times New Roman"/>
                        </a:rPr>
                        <a:t>863-LM317D2TG</a:t>
                      </a:r>
                    </a:p>
                  </a:txBody>
                  <a:tcPr marL="139006" marR="1390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87717">
                <a:tc>
                  <a:txBody>
                    <a:bodyPr/>
                    <a:lstStyle/>
                    <a:p>
                      <a:pPr marL="0" marR="0">
                        <a:lnSpc>
                          <a:spcPct val="115000"/>
                        </a:lnSpc>
                        <a:spcBef>
                          <a:spcPts val="0"/>
                        </a:spcBef>
                        <a:spcAft>
                          <a:spcPts val="0"/>
                        </a:spcAft>
                      </a:pPr>
                      <a:r>
                        <a:rPr lang="en-US" sz="2200">
                          <a:latin typeface="Calibri"/>
                          <a:ea typeface="Calibri"/>
                          <a:cs typeface="Times New Roman"/>
                        </a:rPr>
                        <a:t>ICSP</a:t>
                      </a:r>
                    </a:p>
                  </a:txBody>
                  <a:tcPr marL="139006" marR="1390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2200">
                          <a:latin typeface="Calibri"/>
                          <a:ea typeface="Calibri"/>
                          <a:cs typeface="Times New Roman"/>
                        </a:rPr>
                        <a:t>ICSP Header</a:t>
                      </a:r>
                    </a:p>
                  </a:txBody>
                  <a:tcPr marL="139006" marR="1390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2200">
                          <a:latin typeface="Calibri"/>
                          <a:ea typeface="Calibri"/>
                          <a:cs typeface="Times New Roman"/>
                        </a:rPr>
                        <a:t>1X6 Pin Header</a:t>
                      </a:r>
                    </a:p>
                  </a:txBody>
                  <a:tcPr marL="139006" marR="1390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2200">
                          <a:latin typeface="Calibri"/>
                          <a:ea typeface="Calibri"/>
                          <a:cs typeface="Times New Roman"/>
                        </a:rPr>
                        <a:t>538-22-28-8062</a:t>
                      </a:r>
                    </a:p>
                  </a:txBody>
                  <a:tcPr marL="139006" marR="1390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87717">
                <a:tc>
                  <a:txBody>
                    <a:bodyPr/>
                    <a:lstStyle/>
                    <a:p>
                      <a:pPr marL="0" marR="0">
                        <a:lnSpc>
                          <a:spcPct val="115000"/>
                        </a:lnSpc>
                        <a:spcBef>
                          <a:spcPts val="0"/>
                        </a:spcBef>
                        <a:spcAft>
                          <a:spcPts val="0"/>
                        </a:spcAft>
                      </a:pPr>
                      <a:r>
                        <a:rPr lang="en-US" sz="2200">
                          <a:latin typeface="Calibri"/>
                          <a:ea typeface="Calibri"/>
                          <a:cs typeface="Times New Roman"/>
                        </a:rPr>
                        <a:t>JP1-4</a:t>
                      </a:r>
                    </a:p>
                  </a:txBody>
                  <a:tcPr marL="139006" marR="1390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2200">
                          <a:latin typeface="Calibri"/>
                          <a:ea typeface="Calibri"/>
                          <a:cs typeface="Times New Roman"/>
                        </a:rPr>
                        <a:t>IO Header</a:t>
                      </a:r>
                    </a:p>
                  </a:txBody>
                  <a:tcPr marL="139006" marR="1390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2200">
                          <a:latin typeface="Calibri"/>
                          <a:ea typeface="Calibri"/>
                          <a:cs typeface="Times New Roman"/>
                        </a:rPr>
                        <a:t>1X3 Pin Header</a:t>
                      </a:r>
                    </a:p>
                  </a:txBody>
                  <a:tcPr marL="139006" marR="1390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2200">
                          <a:latin typeface="Calibri"/>
                          <a:ea typeface="Calibri"/>
                          <a:cs typeface="Times New Roman"/>
                        </a:rPr>
                        <a:t>517-2314-6111TG</a:t>
                      </a:r>
                    </a:p>
                  </a:txBody>
                  <a:tcPr marL="139006" marR="1390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87717">
                <a:tc>
                  <a:txBody>
                    <a:bodyPr/>
                    <a:lstStyle/>
                    <a:p>
                      <a:pPr marL="0" marR="0">
                        <a:lnSpc>
                          <a:spcPct val="115000"/>
                        </a:lnSpc>
                        <a:spcBef>
                          <a:spcPts val="0"/>
                        </a:spcBef>
                        <a:spcAft>
                          <a:spcPts val="0"/>
                        </a:spcAft>
                      </a:pPr>
                      <a:r>
                        <a:rPr lang="en-US" sz="2200">
                          <a:latin typeface="Calibri"/>
                          <a:ea typeface="Calibri"/>
                          <a:cs typeface="Times New Roman"/>
                        </a:rPr>
                        <a:t>JP5</a:t>
                      </a:r>
                    </a:p>
                  </a:txBody>
                  <a:tcPr marL="139006" marR="1390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2200">
                          <a:latin typeface="Calibri"/>
                          <a:ea typeface="Calibri"/>
                          <a:cs typeface="Times New Roman"/>
                        </a:rPr>
                        <a:t>Power Header</a:t>
                      </a:r>
                    </a:p>
                  </a:txBody>
                  <a:tcPr marL="139006" marR="1390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2200">
                          <a:latin typeface="Calibri"/>
                          <a:ea typeface="Calibri"/>
                          <a:cs typeface="Times New Roman"/>
                        </a:rPr>
                        <a:t>1X2 Pin Header</a:t>
                      </a:r>
                    </a:p>
                  </a:txBody>
                  <a:tcPr marL="139006" marR="1390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2200">
                          <a:latin typeface="Calibri"/>
                          <a:ea typeface="Calibri"/>
                          <a:cs typeface="Times New Roman"/>
                        </a:rPr>
                        <a:t>517-2314-6111TG</a:t>
                      </a:r>
                    </a:p>
                  </a:txBody>
                  <a:tcPr marL="139006" marR="1390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57517">
                <a:tc>
                  <a:txBody>
                    <a:bodyPr/>
                    <a:lstStyle/>
                    <a:p>
                      <a:pPr marL="0" marR="0">
                        <a:lnSpc>
                          <a:spcPct val="115000"/>
                        </a:lnSpc>
                        <a:spcBef>
                          <a:spcPts val="0"/>
                        </a:spcBef>
                        <a:spcAft>
                          <a:spcPts val="0"/>
                        </a:spcAft>
                      </a:pPr>
                      <a:r>
                        <a:rPr lang="en-US" sz="2200">
                          <a:latin typeface="Calibri"/>
                          <a:ea typeface="Calibri"/>
                          <a:cs typeface="Times New Roman"/>
                        </a:rPr>
                        <a:t>L1</a:t>
                      </a:r>
                    </a:p>
                  </a:txBody>
                  <a:tcPr marL="139006" marR="1390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2200">
                          <a:latin typeface="Calibri"/>
                          <a:ea typeface="Calibri"/>
                          <a:cs typeface="Times New Roman"/>
                        </a:rPr>
                        <a:t>60Ohm</a:t>
                      </a:r>
                    </a:p>
                  </a:txBody>
                  <a:tcPr marL="139006" marR="1390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2200">
                          <a:latin typeface="Calibri"/>
                          <a:ea typeface="Calibri"/>
                          <a:cs typeface="Times New Roman"/>
                        </a:rPr>
                        <a:t>805</a:t>
                      </a:r>
                    </a:p>
                  </a:txBody>
                  <a:tcPr marL="139006" marR="1390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2200">
                          <a:latin typeface="Calibri"/>
                          <a:ea typeface="Calibri"/>
                          <a:cs typeface="Times New Roman"/>
                        </a:rPr>
                        <a:t>81-BLM21BB600SN1D</a:t>
                      </a:r>
                    </a:p>
                  </a:txBody>
                  <a:tcPr marL="139006" marR="1390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57517">
                <a:tc>
                  <a:txBody>
                    <a:bodyPr/>
                    <a:lstStyle/>
                    <a:p>
                      <a:pPr marL="0" marR="0">
                        <a:lnSpc>
                          <a:spcPct val="115000"/>
                        </a:lnSpc>
                        <a:spcBef>
                          <a:spcPts val="0"/>
                        </a:spcBef>
                        <a:spcAft>
                          <a:spcPts val="0"/>
                        </a:spcAft>
                      </a:pPr>
                      <a:r>
                        <a:rPr lang="en-US" sz="2200">
                          <a:latin typeface="Calibri"/>
                          <a:ea typeface="Calibri"/>
                          <a:cs typeface="Times New Roman"/>
                        </a:rPr>
                        <a:t>LED1-4</a:t>
                      </a:r>
                    </a:p>
                  </a:txBody>
                  <a:tcPr marL="139006" marR="1390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2200">
                          <a:latin typeface="Calibri"/>
                          <a:ea typeface="Calibri"/>
                          <a:cs typeface="Times New Roman"/>
                        </a:rPr>
                        <a:t>Green</a:t>
                      </a:r>
                    </a:p>
                  </a:txBody>
                  <a:tcPr marL="139006" marR="1390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2200">
                          <a:latin typeface="Calibri"/>
                          <a:ea typeface="Calibri"/>
                          <a:cs typeface="Times New Roman"/>
                        </a:rPr>
                        <a:t>805</a:t>
                      </a:r>
                    </a:p>
                  </a:txBody>
                  <a:tcPr marL="139006" marR="1390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2200">
                          <a:latin typeface="Calibri"/>
                          <a:ea typeface="Calibri"/>
                          <a:cs typeface="Times New Roman"/>
                        </a:rPr>
                        <a:t>645-598-8170-107F</a:t>
                      </a:r>
                    </a:p>
                  </a:txBody>
                  <a:tcPr marL="139006" marR="1390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57517">
                <a:tc>
                  <a:txBody>
                    <a:bodyPr/>
                    <a:lstStyle/>
                    <a:p>
                      <a:pPr marL="0" marR="0">
                        <a:lnSpc>
                          <a:spcPct val="115000"/>
                        </a:lnSpc>
                        <a:spcBef>
                          <a:spcPts val="0"/>
                        </a:spcBef>
                        <a:spcAft>
                          <a:spcPts val="0"/>
                        </a:spcAft>
                      </a:pPr>
                      <a:r>
                        <a:rPr lang="en-US" sz="2200">
                          <a:latin typeface="Calibri"/>
                          <a:ea typeface="Calibri"/>
                          <a:cs typeface="Times New Roman"/>
                        </a:rPr>
                        <a:t>Q1</a:t>
                      </a:r>
                    </a:p>
                  </a:txBody>
                  <a:tcPr marL="139006" marR="1390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2200">
                          <a:latin typeface="Calibri"/>
                          <a:ea typeface="Calibri"/>
                          <a:cs typeface="Times New Roman"/>
                        </a:rPr>
                        <a:t>32Khz</a:t>
                      </a:r>
                    </a:p>
                  </a:txBody>
                  <a:tcPr marL="139006" marR="1390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2200">
                          <a:latin typeface="Calibri"/>
                          <a:ea typeface="Calibri"/>
                          <a:cs typeface="Times New Roman"/>
                        </a:rPr>
                        <a:t>MM20SS</a:t>
                      </a:r>
                    </a:p>
                  </a:txBody>
                  <a:tcPr marL="139006" marR="1390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2200">
                          <a:latin typeface="Calibri"/>
                          <a:ea typeface="Calibri"/>
                          <a:cs typeface="Times New Roman"/>
                        </a:rPr>
                        <a:t>695-CM200C-327KF-U</a:t>
                      </a:r>
                    </a:p>
                  </a:txBody>
                  <a:tcPr marL="139006" marR="1390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57517">
                <a:tc>
                  <a:txBody>
                    <a:bodyPr/>
                    <a:lstStyle/>
                    <a:p>
                      <a:pPr marL="0" marR="0">
                        <a:lnSpc>
                          <a:spcPct val="115000"/>
                        </a:lnSpc>
                        <a:spcBef>
                          <a:spcPts val="0"/>
                        </a:spcBef>
                        <a:spcAft>
                          <a:spcPts val="0"/>
                        </a:spcAft>
                      </a:pPr>
                      <a:r>
                        <a:rPr lang="en-US" sz="2200">
                          <a:latin typeface="Calibri"/>
                          <a:ea typeface="Calibri"/>
                          <a:cs typeface="Times New Roman"/>
                        </a:rPr>
                        <a:t>Q2</a:t>
                      </a:r>
                    </a:p>
                  </a:txBody>
                  <a:tcPr marL="139006" marR="1390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2200">
                          <a:latin typeface="Calibri"/>
                          <a:ea typeface="Calibri"/>
                          <a:cs typeface="Times New Roman"/>
                        </a:rPr>
                        <a:t>25Mhz</a:t>
                      </a:r>
                    </a:p>
                  </a:txBody>
                  <a:tcPr marL="139006" marR="1390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2200">
                          <a:latin typeface="Calibri"/>
                          <a:ea typeface="Calibri"/>
                          <a:cs typeface="Times New Roman"/>
                        </a:rPr>
                        <a:t>HC49UP</a:t>
                      </a:r>
                    </a:p>
                  </a:txBody>
                  <a:tcPr marL="139006" marR="1390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2200">
                          <a:latin typeface="Calibri"/>
                          <a:ea typeface="Calibri"/>
                          <a:cs typeface="Times New Roman"/>
                        </a:rPr>
                        <a:t>815-ABLS-25-B2</a:t>
                      </a:r>
                    </a:p>
                  </a:txBody>
                  <a:tcPr marL="139006" marR="1390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57517">
                <a:tc>
                  <a:txBody>
                    <a:bodyPr/>
                    <a:lstStyle/>
                    <a:p>
                      <a:pPr marL="0" marR="0">
                        <a:lnSpc>
                          <a:spcPct val="115000"/>
                        </a:lnSpc>
                        <a:spcBef>
                          <a:spcPts val="0"/>
                        </a:spcBef>
                        <a:spcAft>
                          <a:spcPts val="0"/>
                        </a:spcAft>
                      </a:pPr>
                      <a:r>
                        <a:rPr lang="en-US" sz="2200">
                          <a:latin typeface="Calibri"/>
                          <a:ea typeface="Calibri"/>
                          <a:cs typeface="Times New Roman"/>
                        </a:rPr>
                        <a:t>R1-2</a:t>
                      </a:r>
                    </a:p>
                  </a:txBody>
                  <a:tcPr marL="139006" marR="1390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2200">
                          <a:latin typeface="Calibri"/>
                          <a:ea typeface="Calibri"/>
                          <a:cs typeface="Times New Roman"/>
                        </a:rPr>
                        <a:t>2K0</a:t>
                      </a:r>
                    </a:p>
                  </a:txBody>
                  <a:tcPr marL="139006" marR="1390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2200">
                          <a:latin typeface="Calibri"/>
                          <a:ea typeface="Calibri"/>
                          <a:cs typeface="Times New Roman"/>
                        </a:rPr>
                        <a:t>805</a:t>
                      </a:r>
                    </a:p>
                  </a:txBody>
                  <a:tcPr marL="139006" marR="1390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2200">
                          <a:latin typeface="Calibri"/>
                          <a:ea typeface="Calibri"/>
                          <a:cs typeface="Times New Roman"/>
                        </a:rPr>
                        <a:t>292-2.0K-RC</a:t>
                      </a:r>
                    </a:p>
                  </a:txBody>
                  <a:tcPr marL="139006" marR="1390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57517">
                <a:tc>
                  <a:txBody>
                    <a:bodyPr/>
                    <a:lstStyle/>
                    <a:p>
                      <a:pPr marL="0" marR="0">
                        <a:lnSpc>
                          <a:spcPct val="115000"/>
                        </a:lnSpc>
                        <a:spcBef>
                          <a:spcPts val="0"/>
                        </a:spcBef>
                        <a:spcAft>
                          <a:spcPts val="0"/>
                        </a:spcAft>
                      </a:pPr>
                      <a:r>
                        <a:rPr lang="en-US" sz="2200">
                          <a:latin typeface="Calibri"/>
                          <a:ea typeface="Calibri"/>
                          <a:cs typeface="Times New Roman"/>
                        </a:rPr>
                        <a:t>R3-7</a:t>
                      </a:r>
                    </a:p>
                  </a:txBody>
                  <a:tcPr marL="139006" marR="1390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2200">
                          <a:latin typeface="Calibri"/>
                          <a:ea typeface="Calibri"/>
                          <a:cs typeface="Times New Roman"/>
                        </a:rPr>
                        <a:t>390</a:t>
                      </a:r>
                    </a:p>
                  </a:txBody>
                  <a:tcPr marL="139006" marR="1390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2200">
                          <a:latin typeface="Calibri"/>
                          <a:ea typeface="Calibri"/>
                          <a:cs typeface="Times New Roman"/>
                        </a:rPr>
                        <a:t>805</a:t>
                      </a:r>
                    </a:p>
                  </a:txBody>
                  <a:tcPr marL="139006" marR="1390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2200">
                          <a:latin typeface="Calibri"/>
                          <a:ea typeface="Calibri"/>
                          <a:cs typeface="Times New Roman"/>
                        </a:rPr>
                        <a:t>71-CRCW0805-390</a:t>
                      </a:r>
                    </a:p>
                  </a:txBody>
                  <a:tcPr marL="139006" marR="1390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57517">
                <a:tc>
                  <a:txBody>
                    <a:bodyPr/>
                    <a:lstStyle/>
                    <a:p>
                      <a:pPr marL="0" marR="0">
                        <a:lnSpc>
                          <a:spcPct val="115000"/>
                        </a:lnSpc>
                        <a:spcBef>
                          <a:spcPts val="0"/>
                        </a:spcBef>
                        <a:spcAft>
                          <a:spcPts val="0"/>
                        </a:spcAft>
                      </a:pPr>
                      <a:r>
                        <a:rPr lang="en-US" sz="2200">
                          <a:latin typeface="Calibri"/>
                          <a:ea typeface="Calibri"/>
                          <a:cs typeface="Times New Roman"/>
                        </a:rPr>
                        <a:t>R8</a:t>
                      </a:r>
                    </a:p>
                  </a:txBody>
                  <a:tcPr marL="139006" marR="1390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2200">
                          <a:latin typeface="Calibri"/>
                          <a:ea typeface="Calibri"/>
                          <a:cs typeface="Times New Roman"/>
                        </a:rPr>
                        <a:t>240</a:t>
                      </a:r>
                    </a:p>
                  </a:txBody>
                  <a:tcPr marL="139006" marR="1390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2200">
                          <a:latin typeface="Calibri"/>
                          <a:ea typeface="Calibri"/>
                          <a:cs typeface="Times New Roman"/>
                        </a:rPr>
                        <a:t>805</a:t>
                      </a:r>
                    </a:p>
                  </a:txBody>
                  <a:tcPr marL="139006" marR="1390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2200">
                          <a:latin typeface="Calibri"/>
                          <a:ea typeface="Calibri"/>
                          <a:cs typeface="Times New Roman"/>
                        </a:rPr>
                        <a:t>71-CRCW0805-240</a:t>
                      </a:r>
                    </a:p>
                  </a:txBody>
                  <a:tcPr marL="139006" marR="1390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57517">
                <a:tc>
                  <a:txBody>
                    <a:bodyPr/>
                    <a:lstStyle/>
                    <a:p>
                      <a:pPr marL="0" marR="0">
                        <a:lnSpc>
                          <a:spcPct val="115000"/>
                        </a:lnSpc>
                        <a:spcBef>
                          <a:spcPts val="0"/>
                        </a:spcBef>
                        <a:spcAft>
                          <a:spcPts val="0"/>
                        </a:spcAft>
                      </a:pPr>
                      <a:r>
                        <a:rPr lang="en-US" sz="2200">
                          <a:latin typeface="Calibri"/>
                          <a:ea typeface="Calibri"/>
                          <a:cs typeface="Times New Roman"/>
                        </a:rPr>
                        <a:t>R9-12</a:t>
                      </a:r>
                    </a:p>
                  </a:txBody>
                  <a:tcPr marL="139006" marR="1390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2200">
                          <a:latin typeface="Calibri"/>
                          <a:ea typeface="Calibri"/>
                          <a:cs typeface="Times New Roman"/>
                        </a:rPr>
                        <a:t>49.9</a:t>
                      </a:r>
                    </a:p>
                  </a:txBody>
                  <a:tcPr marL="139006" marR="1390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2200">
                          <a:latin typeface="Calibri"/>
                          <a:ea typeface="Calibri"/>
                          <a:cs typeface="Times New Roman"/>
                        </a:rPr>
                        <a:t>805</a:t>
                      </a:r>
                    </a:p>
                  </a:txBody>
                  <a:tcPr marL="139006" marR="1390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2200">
                          <a:latin typeface="Calibri"/>
                          <a:ea typeface="Calibri"/>
                          <a:cs typeface="Times New Roman"/>
                        </a:rPr>
                        <a:t>71-CRCW0805-49.9</a:t>
                      </a:r>
                    </a:p>
                  </a:txBody>
                  <a:tcPr marL="139006" marR="1390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57517">
                <a:tc>
                  <a:txBody>
                    <a:bodyPr/>
                    <a:lstStyle/>
                    <a:p>
                      <a:pPr marL="0" marR="0">
                        <a:lnSpc>
                          <a:spcPct val="115000"/>
                        </a:lnSpc>
                        <a:spcBef>
                          <a:spcPts val="0"/>
                        </a:spcBef>
                        <a:spcAft>
                          <a:spcPts val="0"/>
                        </a:spcAft>
                      </a:pPr>
                      <a:r>
                        <a:rPr lang="en-US" sz="2200">
                          <a:latin typeface="Calibri"/>
                          <a:ea typeface="Calibri"/>
                          <a:cs typeface="Times New Roman"/>
                        </a:rPr>
                        <a:t>RJ1</a:t>
                      </a:r>
                    </a:p>
                  </a:txBody>
                  <a:tcPr marL="139006" marR="1390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2200">
                          <a:latin typeface="Calibri"/>
                          <a:ea typeface="Calibri"/>
                          <a:cs typeface="Times New Roman"/>
                        </a:rPr>
                        <a:t>Ethernet Jack</a:t>
                      </a:r>
                    </a:p>
                  </a:txBody>
                  <a:tcPr marL="139006" marR="1390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2200">
                          <a:latin typeface="Calibri"/>
                          <a:ea typeface="Calibri"/>
                          <a:cs typeface="Times New Roman"/>
                        </a:rPr>
                        <a:t>RJ45</a:t>
                      </a:r>
                    </a:p>
                  </a:txBody>
                  <a:tcPr marL="139006" marR="1390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2200">
                          <a:latin typeface="Calibri"/>
                          <a:ea typeface="Calibri"/>
                          <a:cs typeface="Times New Roman"/>
                        </a:rPr>
                        <a:t>673-J1006F21</a:t>
                      </a:r>
                    </a:p>
                  </a:txBody>
                  <a:tcPr marL="139006" marR="1390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57517">
                <a:tc>
                  <a:txBody>
                    <a:bodyPr/>
                    <a:lstStyle/>
                    <a:p>
                      <a:pPr marL="0" marR="0">
                        <a:lnSpc>
                          <a:spcPct val="115000"/>
                        </a:lnSpc>
                        <a:spcBef>
                          <a:spcPts val="0"/>
                        </a:spcBef>
                        <a:spcAft>
                          <a:spcPts val="0"/>
                        </a:spcAft>
                      </a:pPr>
                      <a:r>
                        <a:rPr lang="en-US" sz="2200">
                          <a:latin typeface="Calibri"/>
                          <a:ea typeface="Calibri"/>
                          <a:cs typeface="Times New Roman"/>
                        </a:rPr>
                        <a:t>S1</a:t>
                      </a:r>
                    </a:p>
                  </a:txBody>
                  <a:tcPr marL="139006" marR="1390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2200">
                          <a:latin typeface="Calibri"/>
                          <a:ea typeface="Calibri"/>
                          <a:cs typeface="Times New Roman"/>
                        </a:rPr>
                        <a:t>Push Button</a:t>
                      </a:r>
                    </a:p>
                  </a:txBody>
                  <a:tcPr marL="139006" marR="1390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2200">
                          <a:latin typeface="Calibri"/>
                          <a:ea typeface="Calibri"/>
                          <a:cs typeface="Times New Roman"/>
                        </a:rPr>
                        <a:t>SMD</a:t>
                      </a:r>
                    </a:p>
                  </a:txBody>
                  <a:tcPr marL="139006" marR="1390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2200">
                          <a:latin typeface="Calibri"/>
                          <a:ea typeface="Calibri"/>
                          <a:cs typeface="Times New Roman"/>
                        </a:rPr>
                        <a:t>On Hand</a:t>
                      </a:r>
                    </a:p>
                  </a:txBody>
                  <a:tcPr marL="139006" marR="1390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57517">
                <a:tc>
                  <a:txBody>
                    <a:bodyPr/>
                    <a:lstStyle/>
                    <a:p>
                      <a:pPr marL="0" marR="0">
                        <a:lnSpc>
                          <a:spcPct val="115000"/>
                        </a:lnSpc>
                        <a:spcBef>
                          <a:spcPts val="0"/>
                        </a:spcBef>
                        <a:spcAft>
                          <a:spcPts val="0"/>
                        </a:spcAft>
                      </a:pPr>
                      <a:r>
                        <a:rPr lang="en-US" sz="2200">
                          <a:latin typeface="Calibri"/>
                          <a:ea typeface="Calibri"/>
                          <a:cs typeface="Times New Roman"/>
                        </a:rPr>
                        <a:t>SD1</a:t>
                      </a:r>
                    </a:p>
                  </a:txBody>
                  <a:tcPr marL="139006" marR="1390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2200">
                          <a:latin typeface="Calibri"/>
                          <a:ea typeface="Calibri"/>
                          <a:cs typeface="Times New Roman"/>
                        </a:rPr>
                        <a:t>SD Card Slot</a:t>
                      </a:r>
                    </a:p>
                  </a:txBody>
                  <a:tcPr marL="139006" marR="1390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2200">
                          <a:latin typeface="Calibri"/>
                          <a:ea typeface="Calibri"/>
                          <a:cs typeface="Times New Roman"/>
                        </a:rPr>
                        <a:t>MICROSD</a:t>
                      </a:r>
                    </a:p>
                  </a:txBody>
                  <a:tcPr marL="139006" marR="1390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2200" dirty="0">
                          <a:latin typeface="Calibri"/>
                          <a:ea typeface="Calibri"/>
                          <a:cs typeface="Times New Roman"/>
                        </a:rPr>
                        <a:t>517-2908-05WB-MG</a:t>
                      </a:r>
                    </a:p>
                  </a:txBody>
                  <a:tcPr marL="139006" marR="1390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132" name="TextBox 131"/>
          <p:cNvSpPr txBox="1"/>
          <p:nvPr/>
        </p:nvSpPr>
        <p:spPr>
          <a:xfrm>
            <a:off x="11817368" y="23114976"/>
            <a:ext cx="9373852" cy="9017853"/>
          </a:xfrm>
          <a:prstGeom prst="rect">
            <a:avLst/>
          </a:prstGeom>
          <a:noFill/>
        </p:spPr>
        <p:txBody>
          <a:bodyPr wrap="square" rtlCol="0">
            <a:spAutoFit/>
          </a:bodyPr>
          <a:lstStyle/>
          <a:p>
            <a:r>
              <a:rPr lang="en-US" dirty="0"/>
              <a:t>The PIC24F series has many advantages over its 10, 12, 16, and 18 series cousins; First and foremost the 16 bit architecture allows the chip to have a far expanded instruction set which makes it much more viable to program the chip in a higher level language such as C or even BASIC. This project will make use of Microchip’s student version of its C30 Compiler which comes fully loaded with individual header files for each chip in the 24 series and even libraries to help out with the on chip hardware peripherals like USART, I2C, SPI, Etc. The 24 series also has one advantage that most people tend to overlook, its hardware peripheral pins can be remapped to almost any pin on the device, meaning much less time working on routing a PCB. Its also interesting to notice the distinction between the 24F and 24H series controllers, while the 24H controllers can typically run at much higher speeds achieving in the range of 64mips, it typically lacks the expanded peripherals of the 24F series which on average has about double the hardware peripherals of the 24H series but performs at only around 16Mips The exact model used in this project is the PIC24Fj64GA002 with 64K of flash memory, 2 hardware SPI interfaces, and a max speed of 32 MHz (16Mips).</a:t>
            </a:r>
          </a:p>
          <a:p>
            <a:endParaRPr lang="en-US" dirty="0"/>
          </a:p>
        </p:txBody>
      </p:sp>
      <p:sp>
        <p:nvSpPr>
          <p:cNvPr id="135" name="TextBox 134"/>
          <p:cNvSpPr txBox="1"/>
          <p:nvPr/>
        </p:nvSpPr>
        <p:spPr>
          <a:xfrm>
            <a:off x="22650998" y="23178038"/>
            <a:ext cx="9258409" cy="6340197"/>
          </a:xfrm>
          <a:prstGeom prst="rect">
            <a:avLst/>
          </a:prstGeom>
          <a:noFill/>
        </p:spPr>
        <p:txBody>
          <a:bodyPr wrap="square" rtlCol="0">
            <a:spAutoFit/>
          </a:bodyPr>
          <a:lstStyle/>
          <a:p>
            <a:r>
              <a:rPr lang="en-US" dirty="0"/>
              <a:t>The ENC28J60 Ethernet controller handles everything below the network layer of the standard OSI Model. It handles the media access control layer and the physical reception and transmission of packets. The ENC28J60 interfaces to a main controller via SPI and receives and transmits information via an internal 8k buffer operating in a FIFO fashion. The ENC28J60 supports full and half duplex modes as well as </a:t>
            </a:r>
            <a:r>
              <a:rPr lang="en-US" dirty="0" err="1"/>
              <a:t>unicast</a:t>
            </a:r>
            <a:r>
              <a:rPr lang="en-US" dirty="0"/>
              <a:t>, multicast, and broadcast packets. It is also fully compatible with all 10/100/1000 Base-T networks making it a very “plug and play” device as far as embedded Ethernet solutions go. One drawback about this device is that it doesn’t support auto-negotiation which means it’s not safe to use full-duplex mode unless the switch port can be manually changed to full-duplex.</a:t>
            </a:r>
          </a:p>
          <a:p>
            <a:endParaRPr lang="en-US" dirty="0"/>
          </a:p>
        </p:txBody>
      </p:sp>
      <p:sp>
        <p:nvSpPr>
          <p:cNvPr id="143" name="Rectangle 142"/>
          <p:cNvSpPr/>
          <p:nvPr/>
        </p:nvSpPr>
        <p:spPr bwMode="auto">
          <a:xfrm>
            <a:off x="23049186" y="6936828"/>
            <a:ext cx="4035973" cy="3783724"/>
          </a:xfrm>
          <a:prstGeom prst="rect">
            <a:avLst/>
          </a:prstGeom>
          <a:noFill/>
          <a:ln w="9525" cap="flat" cmpd="sng" algn="ctr">
            <a:noFill/>
            <a:prstDash val="solid"/>
            <a:round/>
            <a:headEnd type="none" w="med" len="med"/>
            <a:tailEnd type="none" w="med" len="med"/>
          </a:ln>
          <a:effectLst/>
        </p:spPr>
        <p:txBody>
          <a:bodyPr vert="horz" wrap="square" lIns="457200" tIns="457200" rIns="457200" bIns="457200" numCol="1" rtlCol="0" anchor="t" anchorCtr="0" compatLnSpc="1">
            <a:prstTxWarp prst="textNoShape">
              <a:avLst/>
            </a:prstTxWarp>
            <a:spAutoFit/>
          </a:bodyPr>
          <a:lstStyle/>
          <a:p>
            <a:pPr marL="0" marR="0" indent="0" algn="l" defTabSz="4389438" rtl="0" eaLnBrk="1" fontAlgn="base" latinLnBrk="0" hangingPunct="1">
              <a:lnSpc>
                <a:spcPct val="100000"/>
              </a:lnSpc>
              <a:spcBef>
                <a:spcPct val="0"/>
              </a:spcBef>
              <a:spcAft>
                <a:spcPct val="0"/>
              </a:spcAft>
              <a:buClrTx/>
              <a:buSzTx/>
              <a:buFontTx/>
              <a:buNone/>
              <a:tabLst/>
            </a:pPr>
            <a:endParaRPr kumimoji="0" lang="en-US" sz="2900" b="0" i="0" u="none" strike="noStrike" cap="none" normalizeH="0" baseline="0" smtClean="0">
              <a:ln>
                <a:noFill/>
              </a:ln>
              <a:solidFill>
                <a:schemeClr val="tx1"/>
              </a:solidFill>
              <a:effectLst/>
              <a:latin typeface="Arial Narrow" pitchFamily="34" charset="0"/>
            </a:endParaRPr>
          </a:p>
        </p:txBody>
      </p:sp>
      <p:pic>
        <p:nvPicPr>
          <p:cNvPr id="2565" name="Picture 3"/>
          <p:cNvPicPr>
            <a:picLocks noChangeAspect="1" noChangeArrowheads="1"/>
          </p:cNvPicPr>
          <p:nvPr/>
        </p:nvPicPr>
        <p:blipFill>
          <a:blip r:embed="rId7" cstate="print"/>
          <a:srcRect/>
          <a:stretch>
            <a:fillRect/>
          </a:stretch>
        </p:blipFill>
        <p:spPr bwMode="auto">
          <a:xfrm>
            <a:off x="22552226" y="12112088"/>
            <a:ext cx="5498339" cy="4121444"/>
          </a:xfrm>
          <a:prstGeom prst="rect">
            <a:avLst/>
          </a:prstGeom>
          <a:noFill/>
          <a:ln w="9525">
            <a:solidFill>
              <a:schemeClr val="tx1">
                <a:lumMod val="95000"/>
                <a:lumOff val="5000"/>
              </a:schemeClr>
            </a:solidFill>
            <a:miter lim="800000"/>
            <a:headEnd/>
            <a:tailEnd/>
          </a:ln>
        </p:spPr>
      </p:pic>
      <p:pic>
        <p:nvPicPr>
          <p:cNvPr id="2566" name="Picture 4"/>
          <p:cNvPicPr>
            <a:picLocks noChangeAspect="1" noChangeArrowheads="1"/>
          </p:cNvPicPr>
          <p:nvPr/>
        </p:nvPicPr>
        <p:blipFill>
          <a:blip r:embed="rId8" cstate="print"/>
          <a:srcRect/>
          <a:stretch>
            <a:fillRect/>
          </a:stretch>
        </p:blipFill>
        <p:spPr bwMode="auto">
          <a:xfrm>
            <a:off x="24367924" y="15088528"/>
            <a:ext cx="5446647" cy="4093238"/>
          </a:xfrm>
          <a:prstGeom prst="rect">
            <a:avLst/>
          </a:prstGeom>
          <a:noFill/>
          <a:ln w="9525">
            <a:solidFill>
              <a:schemeClr val="tx1">
                <a:lumMod val="95000"/>
                <a:lumOff val="5000"/>
              </a:schemeClr>
            </a:solidFill>
            <a:miter lim="800000"/>
            <a:headEnd/>
            <a:tailEnd/>
          </a:ln>
        </p:spPr>
      </p:pic>
      <p:pic>
        <p:nvPicPr>
          <p:cNvPr id="2567" name="Picture 5"/>
          <p:cNvPicPr>
            <a:picLocks noChangeAspect="1" noChangeArrowheads="1"/>
          </p:cNvPicPr>
          <p:nvPr/>
        </p:nvPicPr>
        <p:blipFill>
          <a:blip r:embed="rId9" cstate="print"/>
          <a:srcRect/>
          <a:stretch>
            <a:fillRect/>
          </a:stretch>
        </p:blipFill>
        <p:spPr bwMode="auto">
          <a:xfrm rot="-5400000">
            <a:off x="27235064" y="17372076"/>
            <a:ext cx="4093470" cy="5465336"/>
          </a:xfrm>
          <a:prstGeom prst="rect">
            <a:avLst/>
          </a:prstGeom>
          <a:noFill/>
          <a:ln w="9525">
            <a:solidFill>
              <a:schemeClr val="tx1">
                <a:lumMod val="95000"/>
                <a:lumOff val="5000"/>
              </a:schemeClr>
            </a:solidFill>
            <a:miter lim="800000"/>
            <a:headEnd/>
            <a:tailEnd/>
          </a:ln>
        </p:spPr>
      </p:pic>
      <p:sp>
        <p:nvSpPr>
          <p:cNvPr id="153" name="TextBox 152"/>
          <p:cNvSpPr txBox="1"/>
          <p:nvPr/>
        </p:nvSpPr>
        <p:spPr>
          <a:xfrm>
            <a:off x="22486844" y="6503893"/>
            <a:ext cx="9544050" cy="5447645"/>
          </a:xfrm>
          <a:prstGeom prst="rect">
            <a:avLst/>
          </a:prstGeom>
          <a:noFill/>
        </p:spPr>
        <p:txBody>
          <a:bodyPr wrap="square" rtlCol="0">
            <a:spAutoFit/>
          </a:bodyPr>
          <a:lstStyle/>
          <a:p>
            <a:r>
              <a:rPr lang="en-US" dirty="0"/>
              <a:t>After finalizing the physical layout of the PCB it is time to etch the design into the copper </a:t>
            </a:r>
            <a:r>
              <a:rPr lang="en-US" dirty="0" smtClean="0"/>
              <a:t>clad. </a:t>
            </a:r>
            <a:r>
              <a:rPr lang="en-US" dirty="0"/>
              <a:t>To begin this process the etch-resist mask is printed out using a </a:t>
            </a:r>
            <a:r>
              <a:rPr lang="en-US" dirty="0" smtClean="0"/>
              <a:t>laser </a:t>
            </a:r>
            <a:r>
              <a:rPr lang="en-US" dirty="0"/>
              <a:t>printer. A laser printer is preferable to an ink based printer because of the use of pulverized plastic which resists being eaten away by the acidic etchant. After the mask is prepared it is applied to the bare copper using </a:t>
            </a:r>
            <a:r>
              <a:rPr lang="en-US" dirty="0" smtClean="0"/>
              <a:t>large amounts </a:t>
            </a:r>
            <a:r>
              <a:rPr lang="en-US" dirty="0"/>
              <a:t>of heat and pressure. The heat and pressure cause the mask to bind to the copper, which then allows the paper backing to be removed without damaging  or skewing the </a:t>
            </a:r>
            <a:r>
              <a:rPr lang="en-US" dirty="0" smtClean="0"/>
              <a:t>mask. </a:t>
            </a:r>
            <a:r>
              <a:rPr lang="en-US" dirty="0"/>
              <a:t>Finally after the etch resist is applied the copper substrate is subjected to warm ferric chloride. This causes any unmasked copper to be removed, leaving behind only the initially desired traces. </a:t>
            </a:r>
          </a:p>
        </p:txBody>
      </p:sp>
      <p:sp>
        <p:nvSpPr>
          <p:cNvPr id="32" name="Rectangle 31"/>
          <p:cNvSpPr/>
          <p:nvPr/>
        </p:nvSpPr>
        <p:spPr bwMode="auto">
          <a:xfrm>
            <a:off x="35877061" y="11818885"/>
            <a:ext cx="4477407" cy="1815882"/>
          </a:xfrm>
          <a:prstGeom prst="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457200" tIns="457200" rIns="457200" bIns="457200" numCol="1" rtlCol="0" anchor="t" anchorCtr="0" compatLnSpc="1">
            <a:prstTxWarp prst="textNoShape">
              <a:avLst/>
            </a:prstTxWarp>
            <a:spAutoFit/>
          </a:bodyPr>
          <a:lstStyle/>
          <a:p>
            <a:pPr marL="0" marR="0" indent="0" algn="ctr" defTabSz="4389438" rtl="0" eaLnBrk="1" fontAlgn="base" latinLnBrk="0" hangingPunct="1">
              <a:lnSpc>
                <a:spcPct val="100000"/>
              </a:lnSpc>
              <a:spcBef>
                <a:spcPct val="0"/>
              </a:spcBef>
              <a:spcAft>
                <a:spcPct val="0"/>
              </a:spcAft>
              <a:buClrTx/>
              <a:buSzTx/>
              <a:buFontTx/>
              <a:buNone/>
              <a:tabLst/>
            </a:pPr>
            <a:r>
              <a:rPr lang="en-US" dirty="0" smtClean="0"/>
              <a:t>Android Communication </a:t>
            </a:r>
            <a:endParaRPr kumimoji="0" lang="en-US" sz="2900" b="0" i="0" u="none" strike="noStrike" cap="none" normalizeH="0" baseline="0" dirty="0" smtClean="0">
              <a:ln>
                <a:noFill/>
              </a:ln>
              <a:solidFill>
                <a:schemeClr val="tx1"/>
              </a:solidFill>
              <a:effectLst/>
              <a:latin typeface="Arial Narrow" pitchFamily="34" charset="0"/>
            </a:endParaRPr>
          </a:p>
        </p:txBody>
      </p:sp>
      <p:sp>
        <p:nvSpPr>
          <p:cNvPr id="33" name="Rectangle 32"/>
          <p:cNvSpPr/>
          <p:nvPr/>
        </p:nvSpPr>
        <p:spPr bwMode="auto">
          <a:xfrm>
            <a:off x="35903338" y="13863149"/>
            <a:ext cx="4477407" cy="1369606"/>
          </a:xfrm>
          <a:prstGeom prst="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457200" tIns="457200" rIns="457200" bIns="457200" numCol="1" rtlCol="0" anchor="t" anchorCtr="0" compatLnSpc="1">
            <a:prstTxWarp prst="textNoShape">
              <a:avLst/>
            </a:prstTxWarp>
            <a:spAutoFit/>
          </a:bodyPr>
          <a:lstStyle/>
          <a:p>
            <a:pPr marL="0" marR="0" indent="0" algn="ctr" defTabSz="4389438" rtl="0" eaLnBrk="1" fontAlgn="base" latinLnBrk="0" hangingPunct="1">
              <a:lnSpc>
                <a:spcPct val="100000"/>
              </a:lnSpc>
              <a:spcBef>
                <a:spcPct val="0"/>
              </a:spcBef>
              <a:spcAft>
                <a:spcPct val="0"/>
              </a:spcAft>
              <a:buClrTx/>
              <a:buSzTx/>
              <a:buFontTx/>
              <a:buNone/>
              <a:tabLst/>
            </a:pPr>
            <a:r>
              <a:rPr lang="en-US" dirty="0" smtClean="0"/>
              <a:t>Network Stack</a:t>
            </a:r>
            <a:endParaRPr kumimoji="0" lang="en-US" sz="2900" b="0" i="0" u="none" strike="noStrike" cap="none" normalizeH="0" baseline="0" dirty="0" smtClean="0">
              <a:ln>
                <a:noFill/>
              </a:ln>
              <a:solidFill>
                <a:schemeClr val="tx1"/>
              </a:solidFill>
              <a:effectLst/>
              <a:latin typeface="Arial Narrow" pitchFamily="34" charset="0"/>
            </a:endParaRPr>
          </a:p>
        </p:txBody>
      </p:sp>
      <p:cxnSp>
        <p:nvCxnSpPr>
          <p:cNvPr id="35" name="Shape 34"/>
          <p:cNvCxnSpPr/>
          <p:nvPr/>
        </p:nvCxnSpPr>
        <p:spPr bwMode="auto">
          <a:xfrm rot="5400000">
            <a:off x="33839687" y="7668928"/>
            <a:ext cx="1499719" cy="2333296"/>
          </a:xfrm>
          <a:prstGeom prst="bentConnector2">
            <a:avLst/>
          </a:prstGeom>
          <a:noFill/>
          <a:ln w="9525" cap="flat" cmpd="sng" algn="ctr">
            <a:noFill/>
            <a:prstDash val="solid"/>
            <a:round/>
            <a:headEnd type="none" w="med" len="med"/>
            <a:tailEnd type="arrow"/>
          </a:ln>
          <a:effectLst/>
        </p:spPr>
      </p:cxnSp>
      <p:sp>
        <p:nvSpPr>
          <p:cNvPr id="39" name="Rectangle 38"/>
          <p:cNvSpPr/>
          <p:nvPr/>
        </p:nvSpPr>
        <p:spPr bwMode="auto">
          <a:xfrm>
            <a:off x="35898082" y="9727323"/>
            <a:ext cx="4477407" cy="1815882"/>
          </a:xfrm>
          <a:prstGeom prst="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457200" tIns="457200" rIns="457200" bIns="457200" numCol="1" rtlCol="0" anchor="t" anchorCtr="0" compatLnSpc="1">
            <a:prstTxWarp prst="textNoShape">
              <a:avLst/>
            </a:prstTxWarp>
            <a:spAutoFit/>
          </a:bodyPr>
          <a:lstStyle/>
          <a:p>
            <a:pPr marL="0" marR="0" indent="0" algn="ctr" defTabSz="4389438" rtl="0" eaLnBrk="1" fontAlgn="base" latinLnBrk="0" hangingPunct="1">
              <a:lnSpc>
                <a:spcPct val="100000"/>
              </a:lnSpc>
              <a:spcBef>
                <a:spcPct val="0"/>
              </a:spcBef>
              <a:spcAft>
                <a:spcPct val="0"/>
              </a:spcAft>
              <a:buClrTx/>
              <a:buSzTx/>
              <a:buFontTx/>
              <a:buNone/>
              <a:tabLst/>
            </a:pPr>
            <a:r>
              <a:rPr lang="en-US" dirty="0" err="1" smtClean="0"/>
              <a:t>Pololu</a:t>
            </a:r>
            <a:r>
              <a:rPr lang="en-US" dirty="0" smtClean="0"/>
              <a:t> Serial Communication</a:t>
            </a:r>
            <a:endParaRPr kumimoji="0" lang="en-US" sz="2900" b="0" i="0" u="none" strike="noStrike" cap="none" normalizeH="0" baseline="0" dirty="0" smtClean="0">
              <a:ln>
                <a:noFill/>
              </a:ln>
              <a:solidFill>
                <a:schemeClr val="tx1"/>
              </a:solidFill>
              <a:effectLst/>
              <a:latin typeface="Arial Narrow" pitchFamily="34" charset="0"/>
            </a:endParaRPr>
          </a:p>
        </p:txBody>
      </p:sp>
      <p:sp>
        <p:nvSpPr>
          <p:cNvPr id="40" name="Rectangle 39"/>
          <p:cNvSpPr/>
          <p:nvPr/>
        </p:nvSpPr>
        <p:spPr bwMode="auto">
          <a:xfrm>
            <a:off x="35835021" y="6542689"/>
            <a:ext cx="4477407" cy="1369606"/>
          </a:xfrm>
          <a:prstGeom prst="rect">
            <a:avLst/>
          </a:prstGeom>
          <a:gradFill flip="none" rotWithShape="1">
            <a:gsLst>
              <a:gs pos="0">
                <a:srgbClr val="FF9933">
                  <a:tint val="66000"/>
                  <a:satMod val="160000"/>
                </a:srgbClr>
              </a:gs>
              <a:gs pos="50000">
                <a:srgbClr val="FF9933">
                  <a:tint val="44500"/>
                  <a:satMod val="160000"/>
                </a:srgbClr>
              </a:gs>
              <a:gs pos="100000">
                <a:srgbClr val="FF9933">
                  <a:tint val="23500"/>
                  <a:satMod val="160000"/>
                </a:srgbClr>
              </a:gs>
            </a:gsLst>
            <a:lin ang="16200000" scaled="1"/>
            <a:tileRect/>
          </a:gradFill>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457200" tIns="457200" rIns="457200" bIns="457200" numCol="1" rtlCol="0" anchor="t" anchorCtr="0" compatLnSpc="1">
            <a:prstTxWarp prst="textNoShape">
              <a:avLst/>
            </a:prstTxWarp>
            <a:spAutoFit/>
          </a:bodyPr>
          <a:lstStyle/>
          <a:p>
            <a:pPr marL="0" marR="0" indent="0" algn="ctr" defTabSz="4389438" rtl="0" eaLnBrk="1" fontAlgn="base" latinLnBrk="0" hangingPunct="1">
              <a:lnSpc>
                <a:spcPct val="100000"/>
              </a:lnSpc>
              <a:spcBef>
                <a:spcPct val="0"/>
              </a:spcBef>
              <a:spcAft>
                <a:spcPct val="0"/>
              </a:spcAft>
              <a:buClrTx/>
              <a:buSzTx/>
              <a:buFontTx/>
              <a:buNone/>
              <a:tabLst/>
            </a:pPr>
            <a:r>
              <a:rPr lang="en-US" dirty="0" smtClean="0"/>
              <a:t>Servos</a:t>
            </a:r>
            <a:endParaRPr kumimoji="0" lang="en-US" sz="2900" b="0" i="0" u="none" strike="noStrike" cap="none" normalizeH="0" baseline="0" dirty="0" smtClean="0">
              <a:ln>
                <a:noFill/>
              </a:ln>
              <a:solidFill>
                <a:schemeClr val="tx1"/>
              </a:solidFill>
              <a:effectLst/>
              <a:latin typeface="Arial Narrow" pitchFamily="34" charset="0"/>
            </a:endParaRPr>
          </a:p>
        </p:txBody>
      </p:sp>
      <p:sp>
        <p:nvSpPr>
          <p:cNvPr id="41" name="Rectangle 40"/>
          <p:cNvSpPr/>
          <p:nvPr/>
        </p:nvSpPr>
        <p:spPr bwMode="auto">
          <a:xfrm>
            <a:off x="35861297" y="8113986"/>
            <a:ext cx="4477407" cy="1369606"/>
          </a:xfrm>
          <a:prstGeom prst="rect">
            <a:avLst/>
          </a:prstGeom>
          <a:gradFill flip="none" rotWithShape="1">
            <a:gsLst>
              <a:gs pos="0">
                <a:srgbClr val="FF9933">
                  <a:tint val="66000"/>
                  <a:satMod val="160000"/>
                </a:srgbClr>
              </a:gs>
              <a:gs pos="50000">
                <a:srgbClr val="FF9933">
                  <a:tint val="44500"/>
                  <a:satMod val="160000"/>
                </a:srgbClr>
              </a:gs>
              <a:gs pos="100000">
                <a:srgbClr val="FF9933">
                  <a:tint val="23500"/>
                  <a:satMod val="160000"/>
                </a:srgbClr>
              </a:gs>
            </a:gsLst>
            <a:lin ang="16200000" scaled="1"/>
            <a:tileRect/>
          </a:gradFill>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457200" tIns="457200" rIns="457200" bIns="457200" numCol="1" rtlCol="0" anchor="t" anchorCtr="0" compatLnSpc="1">
            <a:prstTxWarp prst="textNoShape">
              <a:avLst/>
            </a:prstTxWarp>
            <a:spAutoFit/>
          </a:bodyPr>
          <a:lstStyle/>
          <a:p>
            <a:pPr marL="0" marR="0" indent="0" algn="ctr" defTabSz="4389438" rtl="0" eaLnBrk="1" fontAlgn="base" latinLnBrk="0" hangingPunct="1">
              <a:lnSpc>
                <a:spcPct val="100000"/>
              </a:lnSpc>
              <a:spcBef>
                <a:spcPct val="0"/>
              </a:spcBef>
              <a:spcAft>
                <a:spcPct val="0"/>
              </a:spcAft>
              <a:buClrTx/>
              <a:buSzTx/>
              <a:buFontTx/>
              <a:buNone/>
              <a:tabLst/>
            </a:pPr>
            <a:r>
              <a:rPr lang="en-US" dirty="0" err="1" smtClean="0"/>
              <a:t>Pololu</a:t>
            </a:r>
            <a:r>
              <a:rPr lang="en-US" dirty="0" smtClean="0"/>
              <a:t> Module</a:t>
            </a:r>
            <a:endParaRPr kumimoji="0" lang="en-US" sz="2900" b="0" i="0" u="none" strike="noStrike" cap="none" normalizeH="0" baseline="0" dirty="0" smtClean="0">
              <a:ln>
                <a:noFill/>
              </a:ln>
              <a:solidFill>
                <a:schemeClr val="tx1"/>
              </a:solidFill>
              <a:effectLst/>
              <a:latin typeface="Arial Narrow" pitchFamily="34" charset="0"/>
            </a:endParaRPr>
          </a:p>
        </p:txBody>
      </p:sp>
      <p:sp>
        <p:nvSpPr>
          <p:cNvPr id="42" name="Rectangle 41"/>
          <p:cNvSpPr/>
          <p:nvPr/>
        </p:nvSpPr>
        <p:spPr bwMode="auto">
          <a:xfrm>
            <a:off x="35924359" y="19149850"/>
            <a:ext cx="4477407" cy="1369606"/>
          </a:xfrm>
          <a:prstGeom prst="rect">
            <a:avLst/>
          </a:prstGeom>
          <a:gradFill flip="none" rotWithShape="1">
            <a:gsLst>
              <a:gs pos="0">
                <a:srgbClr val="FF9933">
                  <a:tint val="66000"/>
                  <a:satMod val="160000"/>
                </a:srgbClr>
              </a:gs>
              <a:gs pos="50000">
                <a:srgbClr val="FF9933">
                  <a:tint val="44500"/>
                  <a:satMod val="160000"/>
                </a:srgbClr>
              </a:gs>
              <a:gs pos="100000">
                <a:srgbClr val="FF9933">
                  <a:tint val="23500"/>
                  <a:satMod val="160000"/>
                </a:srgbClr>
              </a:gs>
            </a:gsLst>
            <a:lin ang="16200000" scaled="1"/>
            <a:tileRect/>
          </a:gradFill>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457200" tIns="457200" rIns="457200" bIns="457200" numCol="1" rtlCol="0" anchor="t" anchorCtr="0" compatLnSpc="1">
            <a:prstTxWarp prst="textNoShape">
              <a:avLst/>
            </a:prstTxWarp>
            <a:spAutoFit/>
          </a:bodyPr>
          <a:lstStyle/>
          <a:p>
            <a:pPr marL="0" marR="0" indent="0" algn="ctr" defTabSz="4389438" rtl="0" eaLnBrk="1" fontAlgn="base" latinLnBrk="0" hangingPunct="1">
              <a:lnSpc>
                <a:spcPct val="100000"/>
              </a:lnSpc>
              <a:spcBef>
                <a:spcPct val="0"/>
              </a:spcBef>
              <a:spcAft>
                <a:spcPct val="0"/>
              </a:spcAft>
              <a:buClrTx/>
              <a:buSzTx/>
              <a:buFontTx/>
              <a:buNone/>
              <a:tabLst/>
            </a:pPr>
            <a:r>
              <a:rPr lang="en-US" dirty="0" smtClean="0"/>
              <a:t>ENC28J60</a:t>
            </a:r>
            <a:endParaRPr kumimoji="0" lang="en-US" sz="2900" b="0" i="0" u="none" strike="noStrike" cap="none" normalizeH="0" baseline="0" dirty="0" smtClean="0">
              <a:ln>
                <a:noFill/>
              </a:ln>
              <a:solidFill>
                <a:schemeClr val="tx1"/>
              </a:solidFill>
              <a:effectLst/>
              <a:latin typeface="Arial Narrow" pitchFamily="34" charset="0"/>
            </a:endParaRPr>
          </a:p>
        </p:txBody>
      </p:sp>
      <p:sp>
        <p:nvSpPr>
          <p:cNvPr id="43" name="Rectangle 42"/>
          <p:cNvSpPr/>
          <p:nvPr/>
        </p:nvSpPr>
        <p:spPr bwMode="auto">
          <a:xfrm>
            <a:off x="35919104" y="15518525"/>
            <a:ext cx="4477407" cy="1369606"/>
          </a:xfrm>
          <a:prstGeom prst="rect">
            <a:avLst/>
          </a:prstGeom>
          <a:gradFill flip="none" rotWithShape="1">
            <a:gsLst>
              <a:gs pos="0">
                <a:srgbClr val="FF9933">
                  <a:tint val="66000"/>
                  <a:satMod val="160000"/>
                </a:srgbClr>
              </a:gs>
              <a:gs pos="50000">
                <a:srgbClr val="FF9933">
                  <a:tint val="44500"/>
                  <a:satMod val="160000"/>
                </a:srgbClr>
              </a:gs>
              <a:gs pos="100000">
                <a:srgbClr val="FF9933">
                  <a:tint val="23500"/>
                  <a:satMod val="160000"/>
                </a:srgbClr>
              </a:gs>
            </a:gsLst>
            <a:lin ang="16200000" scaled="1"/>
            <a:tileRect/>
          </a:gradFill>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457200" tIns="457200" rIns="457200" bIns="457200" numCol="1" rtlCol="0" anchor="t" anchorCtr="0" compatLnSpc="1">
            <a:prstTxWarp prst="textNoShape">
              <a:avLst/>
            </a:prstTxWarp>
            <a:spAutoFit/>
          </a:bodyPr>
          <a:lstStyle/>
          <a:p>
            <a:pPr marL="0" marR="0" indent="0" algn="ctr" defTabSz="4389438" rtl="0" eaLnBrk="1" fontAlgn="base" latinLnBrk="0" hangingPunct="1">
              <a:lnSpc>
                <a:spcPct val="100000"/>
              </a:lnSpc>
              <a:spcBef>
                <a:spcPct val="0"/>
              </a:spcBef>
              <a:spcAft>
                <a:spcPct val="0"/>
              </a:spcAft>
              <a:buClrTx/>
              <a:buSzTx/>
              <a:buFontTx/>
              <a:buNone/>
              <a:tabLst/>
            </a:pPr>
            <a:r>
              <a:rPr lang="en-US" dirty="0" err="1" smtClean="0"/>
              <a:t>Pic</a:t>
            </a:r>
            <a:r>
              <a:rPr lang="en-US" dirty="0" smtClean="0"/>
              <a:t> 24FJ64GA002</a:t>
            </a:r>
            <a:endParaRPr kumimoji="0" lang="en-US" sz="2900" b="0" i="0" u="none" strike="noStrike" cap="none" normalizeH="0" baseline="0" dirty="0" smtClean="0">
              <a:ln>
                <a:noFill/>
              </a:ln>
              <a:solidFill>
                <a:schemeClr val="tx1"/>
              </a:solidFill>
              <a:effectLst/>
              <a:latin typeface="Arial Narrow" pitchFamily="34" charset="0"/>
            </a:endParaRPr>
          </a:p>
        </p:txBody>
      </p:sp>
      <p:sp>
        <p:nvSpPr>
          <p:cNvPr id="53" name="Rectangle 52"/>
          <p:cNvSpPr/>
          <p:nvPr/>
        </p:nvSpPr>
        <p:spPr bwMode="auto">
          <a:xfrm>
            <a:off x="35898083" y="17137121"/>
            <a:ext cx="4477407" cy="1815882"/>
          </a:xfrm>
          <a:prstGeom prst="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457200" tIns="457200" rIns="457200" bIns="457200" numCol="1" rtlCol="0" anchor="t" anchorCtr="0" compatLnSpc="1">
            <a:prstTxWarp prst="textNoShape">
              <a:avLst/>
            </a:prstTxWarp>
            <a:spAutoFit/>
          </a:bodyPr>
          <a:lstStyle/>
          <a:p>
            <a:pPr marL="0" marR="0" indent="0" algn="ctr" defTabSz="4389438" rtl="0" eaLnBrk="1" fontAlgn="base" latinLnBrk="0" hangingPunct="1">
              <a:lnSpc>
                <a:spcPct val="100000"/>
              </a:lnSpc>
              <a:spcBef>
                <a:spcPct val="0"/>
              </a:spcBef>
              <a:spcAft>
                <a:spcPct val="0"/>
              </a:spcAft>
              <a:buClrTx/>
              <a:buSzTx/>
              <a:buFontTx/>
              <a:buNone/>
              <a:tabLst/>
            </a:pPr>
            <a:r>
              <a:rPr lang="en-US" dirty="0" smtClean="0"/>
              <a:t>ENC28J60 Driver Stack</a:t>
            </a:r>
            <a:endParaRPr kumimoji="0" lang="en-US" sz="2900" b="0" i="0" u="none" strike="noStrike" cap="none" normalizeH="0" baseline="0" dirty="0" smtClean="0">
              <a:ln>
                <a:noFill/>
              </a:ln>
              <a:solidFill>
                <a:schemeClr val="tx1"/>
              </a:solidFill>
              <a:effectLst/>
              <a:latin typeface="Arial Narrow" pitchFamily="34"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Custom Design">
  <a:themeElements>
    <a:clrScheme name="Custom 4">
      <a:dk1>
        <a:srgbClr val="000000"/>
      </a:dk1>
      <a:lt1>
        <a:srgbClr val="7F7F7F"/>
      </a:lt1>
      <a:dk2>
        <a:srgbClr val="000000"/>
      </a:dk2>
      <a:lt2>
        <a:srgbClr val="FFFFEF"/>
      </a:lt2>
      <a:accent1>
        <a:srgbClr val="E5E5E5"/>
      </a:accent1>
      <a:accent2>
        <a:srgbClr val="1A2A42"/>
      </a:accent2>
      <a:accent3>
        <a:srgbClr val="F2F6FB"/>
      </a:accent3>
      <a:accent4>
        <a:srgbClr val="001C2D"/>
      </a:accent4>
      <a:accent5>
        <a:srgbClr val="FFFFF6"/>
      </a:accent5>
      <a:accent6>
        <a:srgbClr val="005D90"/>
      </a:accent6>
      <a:hlink>
        <a:srgbClr val="FF0000"/>
      </a:hlink>
      <a:folHlink>
        <a:srgbClr val="FF0000"/>
      </a:folHlink>
    </a:clrScheme>
    <a:fontScheme name="Custom Design">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457200" tIns="457200" rIns="457200" bIns="457200" numCol="1" anchor="t" anchorCtr="0" compatLnSpc="1">
        <a:prstTxWarp prst="textNoShape">
          <a:avLst/>
        </a:prstTxWarp>
        <a:spAutoFit/>
      </a:bodyPr>
      <a:lstStyle>
        <a:defPPr marL="0" marR="0" indent="0" algn="l" defTabSz="4389438" rtl="0" eaLnBrk="1" fontAlgn="base" latinLnBrk="0" hangingPunct="1">
          <a:lnSpc>
            <a:spcPct val="100000"/>
          </a:lnSpc>
          <a:spcBef>
            <a:spcPct val="0"/>
          </a:spcBef>
          <a:spcAft>
            <a:spcPct val="0"/>
          </a:spcAft>
          <a:buClrTx/>
          <a:buSzTx/>
          <a:buFontTx/>
          <a:buNone/>
          <a:tabLst/>
          <a:defRPr kumimoji="0" lang="en-US" sz="2900" b="0" i="0" u="none" strike="noStrike" cap="none" normalizeH="0" baseline="0" smtClean="0">
            <a:ln>
              <a:noFill/>
            </a:ln>
            <a:solidFill>
              <a:schemeClr val="tx1"/>
            </a:solidFill>
            <a:effectLst/>
            <a:latin typeface="Arial Narrow" pitchFamily="34"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457200" tIns="457200" rIns="457200" bIns="457200" numCol="1" anchor="t" anchorCtr="0" compatLnSpc="1">
        <a:prstTxWarp prst="textNoShape">
          <a:avLst/>
        </a:prstTxWarp>
        <a:spAutoFit/>
      </a:bodyPr>
      <a:lstStyle>
        <a:defPPr marL="0" marR="0" indent="0" algn="l" defTabSz="4389438" rtl="0" eaLnBrk="1" fontAlgn="base" latinLnBrk="0" hangingPunct="1">
          <a:lnSpc>
            <a:spcPct val="100000"/>
          </a:lnSpc>
          <a:spcBef>
            <a:spcPct val="0"/>
          </a:spcBef>
          <a:spcAft>
            <a:spcPct val="0"/>
          </a:spcAft>
          <a:buClrTx/>
          <a:buSzTx/>
          <a:buFontTx/>
          <a:buNone/>
          <a:tabLst/>
          <a:defRPr kumimoji="0" lang="en-US" sz="2900" b="0" i="0" u="none" strike="noStrike" cap="none" normalizeH="0" baseline="0" smtClean="0">
            <a:ln>
              <a:noFill/>
            </a:ln>
            <a:solidFill>
              <a:schemeClr val="tx1"/>
            </a:solidFill>
            <a:effectLst/>
            <a:latin typeface="Arial Narrow" pitchFamily="34" charset="0"/>
          </a:defRPr>
        </a:defPPr>
      </a:lstStyle>
    </a:lnDef>
  </a:objectDefaults>
  <a:extraClrSchemeLst>
    <a:extraClrScheme>
      <a:clrScheme name="Custom Design 1">
        <a:dk1>
          <a:srgbClr val="000000"/>
        </a:dk1>
        <a:lt1>
          <a:srgbClr val="AABAC9"/>
        </a:lt1>
        <a:dk2>
          <a:srgbClr val="000000"/>
        </a:dk2>
        <a:lt2>
          <a:srgbClr val="808080"/>
        </a:lt2>
        <a:accent1>
          <a:srgbClr val="D7D7D7"/>
        </a:accent1>
        <a:accent2>
          <a:srgbClr val="003466"/>
        </a:accent2>
        <a:accent3>
          <a:srgbClr val="D2D9E1"/>
        </a:accent3>
        <a:accent4>
          <a:srgbClr val="000000"/>
        </a:accent4>
        <a:accent5>
          <a:srgbClr val="E8E8E8"/>
        </a:accent5>
        <a:accent6>
          <a:srgbClr val="002E5C"/>
        </a:accent6>
        <a:hlink>
          <a:srgbClr val="008000"/>
        </a:hlink>
        <a:folHlink>
          <a:srgbClr val="800000"/>
        </a:folHlink>
      </a:clrScheme>
      <a:clrMap bg1="lt1" tx1="dk1" bg2="lt2" tx2="dk2" accent1="accent1" accent2="accent2" accent3="accent3" accent4="accent4" accent5="accent5" accent6="accent6" hlink="hlink" folHlink="folHlink"/>
    </a:extraClrScheme>
    <a:extraClrScheme>
      <a:clrScheme name="Custom Design 2">
        <a:dk1>
          <a:srgbClr val="603000"/>
        </a:dk1>
        <a:lt1>
          <a:srgbClr val="CF9860"/>
        </a:lt1>
        <a:dk2>
          <a:srgbClr val="000000"/>
        </a:dk2>
        <a:lt2>
          <a:srgbClr val="808080"/>
        </a:lt2>
        <a:accent1>
          <a:srgbClr val="FFFFCF"/>
        </a:accent1>
        <a:accent2>
          <a:srgbClr val="603000"/>
        </a:accent2>
        <a:accent3>
          <a:srgbClr val="E4CAB6"/>
        </a:accent3>
        <a:accent4>
          <a:srgbClr val="512700"/>
        </a:accent4>
        <a:accent5>
          <a:srgbClr val="FFFFE4"/>
        </a:accent5>
        <a:accent6>
          <a:srgbClr val="562A00"/>
        </a:accent6>
        <a:hlink>
          <a:srgbClr val="C21414"/>
        </a:hlink>
        <a:folHlink>
          <a:srgbClr val="660066"/>
        </a:folHlink>
      </a:clrScheme>
      <a:clrMap bg1="lt1" tx1="dk1" bg2="lt2" tx2="dk2" accent1="accent1" accent2="accent2" accent3="accent3" accent4="accent4" accent5="accent5" accent6="accent6" hlink="hlink" folHlink="folHlink"/>
    </a:extraClrScheme>
    <a:extraClrScheme>
      <a:clrScheme name="Custom Design 3">
        <a:dk1>
          <a:srgbClr val="505750"/>
        </a:dk1>
        <a:lt1>
          <a:srgbClr val="FFFFFF"/>
        </a:lt1>
        <a:dk2>
          <a:srgbClr val="000000"/>
        </a:dk2>
        <a:lt2>
          <a:srgbClr val="808080"/>
        </a:lt2>
        <a:accent1>
          <a:srgbClr val="DFDFDF"/>
        </a:accent1>
        <a:accent2>
          <a:srgbClr val="9F3000"/>
        </a:accent2>
        <a:accent3>
          <a:srgbClr val="FFFFFF"/>
        </a:accent3>
        <a:accent4>
          <a:srgbClr val="434943"/>
        </a:accent4>
        <a:accent5>
          <a:srgbClr val="ECECEC"/>
        </a:accent5>
        <a:accent6>
          <a:srgbClr val="902A00"/>
        </a:accent6>
        <a:hlink>
          <a:srgbClr val="C21414"/>
        </a:hlink>
        <a:folHlink>
          <a:srgbClr val="660066"/>
        </a:folHlink>
      </a:clrScheme>
      <a:clrMap bg1="lt1" tx1="dk1" bg2="lt2" tx2="dk2" accent1="accent1" accent2="accent2" accent3="accent3" accent4="accent4" accent5="accent5" accent6="accent6" hlink="hlink" folHlink="folHlink"/>
    </a:extraClrScheme>
    <a:extraClrScheme>
      <a:clrScheme name="Custom Design 4">
        <a:dk1>
          <a:srgbClr val="3A0000"/>
        </a:dk1>
        <a:lt1>
          <a:srgbClr val="FFFFFF"/>
        </a:lt1>
        <a:dk2>
          <a:srgbClr val="000000"/>
        </a:dk2>
        <a:lt2>
          <a:srgbClr val="808080"/>
        </a:lt2>
        <a:accent1>
          <a:srgbClr val="FFFFCF"/>
        </a:accent1>
        <a:accent2>
          <a:srgbClr val="9F0000"/>
        </a:accent2>
        <a:accent3>
          <a:srgbClr val="FFFFFF"/>
        </a:accent3>
        <a:accent4>
          <a:srgbClr val="300000"/>
        </a:accent4>
        <a:accent5>
          <a:srgbClr val="FFFFE4"/>
        </a:accent5>
        <a:accent6>
          <a:srgbClr val="90000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5">
        <a:dk1>
          <a:srgbClr val="002336"/>
        </a:dk1>
        <a:lt1>
          <a:srgbClr val="E8F0F8"/>
        </a:lt1>
        <a:dk2>
          <a:srgbClr val="000000"/>
        </a:dk2>
        <a:lt2>
          <a:srgbClr val="808080"/>
        </a:lt2>
        <a:accent1>
          <a:srgbClr val="FFFFEF"/>
        </a:accent1>
        <a:accent2>
          <a:srgbClr val="00679F"/>
        </a:accent2>
        <a:accent3>
          <a:srgbClr val="F2F6FB"/>
        </a:accent3>
        <a:accent4>
          <a:srgbClr val="001C2D"/>
        </a:accent4>
        <a:accent5>
          <a:srgbClr val="FFFFF6"/>
        </a:accent5>
        <a:accent6>
          <a:srgbClr val="005D9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6">
        <a:dk1>
          <a:srgbClr val="002336"/>
        </a:dk1>
        <a:lt1>
          <a:srgbClr val="CFCFFF"/>
        </a:lt1>
        <a:dk2>
          <a:srgbClr val="000000"/>
        </a:dk2>
        <a:lt2>
          <a:srgbClr val="808080"/>
        </a:lt2>
        <a:accent1>
          <a:srgbClr val="FFFFFF"/>
        </a:accent1>
        <a:accent2>
          <a:srgbClr val="003060"/>
        </a:accent2>
        <a:accent3>
          <a:srgbClr val="E4E4FF"/>
        </a:accent3>
        <a:accent4>
          <a:srgbClr val="001C2D"/>
        </a:accent4>
        <a:accent5>
          <a:srgbClr val="FFFFFF"/>
        </a:accent5>
        <a:accent6>
          <a:srgbClr val="002A56"/>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7">
        <a:dk1>
          <a:srgbClr val="000000"/>
        </a:dk1>
        <a:lt1>
          <a:srgbClr val="FFFFFF"/>
        </a:lt1>
        <a:dk2>
          <a:srgbClr val="000000"/>
        </a:dk2>
        <a:lt2>
          <a:srgbClr val="808080"/>
        </a:lt2>
        <a:accent1>
          <a:srgbClr val="EAEAEA"/>
        </a:accent1>
        <a:accent2>
          <a:srgbClr val="4B4B4B"/>
        </a:accent2>
        <a:accent3>
          <a:srgbClr val="FFFFFF"/>
        </a:accent3>
        <a:accent4>
          <a:srgbClr val="000000"/>
        </a:accent4>
        <a:accent5>
          <a:srgbClr val="F3F3F3"/>
        </a:accent5>
        <a:accent6>
          <a:srgbClr val="434343"/>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8">
        <a:dk1>
          <a:srgbClr val="000000"/>
        </a:dk1>
        <a:lt1>
          <a:srgbClr val="E3DABB"/>
        </a:lt1>
        <a:dk2>
          <a:srgbClr val="000000"/>
        </a:dk2>
        <a:lt2>
          <a:srgbClr val="808080"/>
        </a:lt2>
        <a:accent1>
          <a:srgbClr val="EAEAEA"/>
        </a:accent1>
        <a:accent2>
          <a:srgbClr val="065290"/>
        </a:accent2>
        <a:accent3>
          <a:srgbClr val="EFEADA"/>
        </a:accent3>
        <a:accent4>
          <a:srgbClr val="000000"/>
        </a:accent4>
        <a:accent5>
          <a:srgbClr val="F3F3F3"/>
        </a:accent5>
        <a:accent6>
          <a:srgbClr val="054982"/>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9">
        <a:dk1>
          <a:srgbClr val="00009F"/>
        </a:dk1>
        <a:lt1>
          <a:srgbClr val="FFCFFF"/>
        </a:lt1>
        <a:dk2>
          <a:srgbClr val="000000"/>
        </a:dk2>
        <a:lt2>
          <a:srgbClr val="808080"/>
        </a:lt2>
        <a:accent1>
          <a:srgbClr val="FFFFFF"/>
        </a:accent1>
        <a:accent2>
          <a:srgbClr val="60009F"/>
        </a:accent2>
        <a:accent3>
          <a:srgbClr val="FFE4FF"/>
        </a:accent3>
        <a:accent4>
          <a:srgbClr val="000087"/>
        </a:accent4>
        <a:accent5>
          <a:srgbClr val="FFFFFF"/>
        </a:accent5>
        <a:accent6>
          <a:srgbClr val="56009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10">
        <a:dk1>
          <a:srgbClr val="003000"/>
        </a:dk1>
        <a:lt1>
          <a:srgbClr val="9FCF9F"/>
        </a:lt1>
        <a:dk2>
          <a:srgbClr val="000000"/>
        </a:dk2>
        <a:lt2>
          <a:srgbClr val="808080"/>
        </a:lt2>
        <a:accent1>
          <a:srgbClr val="FFFFFF"/>
        </a:accent1>
        <a:accent2>
          <a:srgbClr val="006730"/>
        </a:accent2>
        <a:accent3>
          <a:srgbClr val="CDE4CD"/>
        </a:accent3>
        <a:accent4>
          <a:srgbClr val="002700"/>
        </a:accent4>
        <a:accent5>
          <a:srgbClr val="FFFFFF"/>
        </a:accent5>
        <a:accent6>
          <a:srgbClr val="005D2A"/>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11">
        <a:dk1>
          <a:srgbClr val="000000"/>
        </a:dk1>
        <a:lt1>
          <a:srgbClr val="FFFFD5"/>
        </a:lt1>
        <a:dk2>
          <a:srgbClr val="000000"/>
        </a:dk2>
        <a:lt2>
          <a:srgbClr val="808080"/>
        </a:lt2>
        <a:accent1>
          <a:srgbClr val="D7DFCF"/>
        </a:accent1>
        <a:accent2>
          <a:srgbClr val="661600"/>
        </a:accent2>
        <a:accent3>
          <a:srgbClr val="FFFFE7"/>
        </a:accent3>
        <a:accent4>
          <a:srgbClr val="000000"/>
        </a:accent4>
        <a:accent5>
          <a:srgbClr val="E8ECE4"/>
        </a:accent5>
        <a:accent6>
          <a:srgbClr val="5C1300"/>
        </a:accent6>
        <a:hlink>
          <a:srgbClr val="008000"/>
        </a:hlink>
        <a:folHlink>
          <a:srgbClr val="8000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Custom Design">
  <a:themeElements>
    <a:clrScheme name="1_Custom Design 1">
      <a:dk1>
        <a:srgbClr val="000000"/>
      </a:dk1>
      <a:lt1>
        <a:srgbClr val="AABAC9"/>
      </a:lt1>
      <a:dk2>
        <a:srgbClr val="000000"/>
      </a:dk2>
      <a:lt2>
        <a:srgbClr val="808080"/>
      </a:lt2>
      <a:accent1>
        <a:srgbClr val="D7D7D7"/>
      </a:accent1>
      <a:accent2>
        <a:srgbClr val="003466"/>
      </a:accent2>
      <a:accent3>
        <a:srgbClr val="D2D9E1"/>
      </a:accent3>
      <a:accent4>
        <a:srgbClr val="000000"/>
      </a:accent4>
      <a:accent5>
        <a:srgbClr val="E8E8E8"/>
      </a:accent5>
      <a:accent6>
        <a:srgbClr val="002E5C"/>
      </a:accent6>
      <a:hlink>
        <a:srgbClr val="008000"/>
      </a:hlink>
      <a:folHlink>
        <a:srgbClr val="800000"/>
      </a:folHlink>
    </a:clrScheme>
    <a:fontScheme name="1_Custom Design">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457200" tIns="457200" rIns="457200" bIns="457200" numCol="1" anchor="t" anchorCtr="0" compatLnSpc="1">
        <a:prstTxWarp prst="textNoShape">
          <a:avLst/>
        </a:prstTxWarp>
        <a:spAutoFit/>
      </a:bodyPr>
      <a:lstStyle>
        <a:defPPr marL="0" marR="0" indent="0" algn="l" defTabSz="4389438" rtl="0" eaLnBrk="1" fontAlgn="base" latinLnBrk="0" hangingPunct="1">
          <a:lnSpc>
            <a:spcPct val="100000"/>
          </a:lnSpc>
          <a:spcBef>
            <a:spcPct val="0"/>
          </a:spcBef>
          <a:spcAft>
            <a:spcPct val="0"/>
          </a:spcAft>
          <a:buClrTx/>
          <a:buSzTx/>
          <a:buFontTx/>
          <a:buNone/>
          <a:tabLst/>
          <a:defRPr kumimoji="0" lang="en-US" sz="2900" b="0" i="0" u="none" strike="noStrike" cap="none" normalizeH="0" baseline="0" smtClean="0">
            <a:ln>
              <a:noFill/>
            </a:ln>
            <a:solidFill>
              <a:schemeClr val="tx1"/>
            </a:solidFill>
            <a:effectLst/>
            <a:latin typeface="Arial Narrow" pitchFamily="34"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457200" tIns="457200" rIns="457200" bIns="457200" numCol="1" anchor="t" anchorCtr="0" compatLnSpc="1">
        <a:prstTxWarp prst="textNoShape">
          <a:avLst/>
        </a:prstTxWarp>
        <a:spAutoFit/>
      </a:bodyPr>
      <a:lstStyle>
        <a:defPPr marL="0" marR="0" indent="0" algn="l" defTabSz="4389438" rtl="0" eaLnBrk="1" fontAlgn="base" latinLnBrk="0" hangingPunct="1">
          <a:lnSpc>
            <a:spcPct val="100000"/>
          </a:lnSpc>
          <a:spcBef>
            <a:spcPct val="0"/>
          </a:spcBef>
          <a:spcAft>
            <a:spcPct val="0"/>
          </a:spcAft>
          <a:buClrTx/>
          <a:buSzTx/>
          <a:buFontTx/>
          <a:buNone/>
          <a:tabLst/>
          <a:defRPr kumimoji="0" lang="en-US" sz="2900" b="0" i="0" u="none" strike="noStrike" cap="none" normalizeH="0" baseline="0" smtClean="0">
            <a:ln>
              <a:noFill/>
            </a:ln>
            <a:solidFill>
              <a:schemeClr val="tx1"/>
            </a:solidFill>
            <a:effectLst/>
            <a:latin typeface="Arial Narrow" pitchFamily="34" charset="0"/>
          </a:defRPr>
        </a:defPPr>
      </a:lstStyle>
    </a:lnDef>
  </a:objectDefaults>
  <a:extraClrSchemeLst>
    <a:extraClrScheme>
      <a:clrScheme name="1_Custom Design 1">
        <a:dk1>
          <a:srgbClr val="000000"/>
        </a:dk1>
        <a:lt1>
          <a:srgbClr val="AABAC9"/>
        </a:lt1>
        <a:dk2>
          <a:srgbClr val="000000"/>
        </a:dk2>
        <a:lt2>
          <a:srgbClr val="808080"/>
        </a:lt2>
        <a:accent1>
          <a:srgbClr val="D7D7D7"/>
        </a:accent1>
        <a:accent2>
          <a:srgbClr val="003466"/>
        </a:accent2>
        <a:accent3>
          <a:srgbClr val="D2D9E1"/>
        </a:accent3>
        <a:accent4>
          <a:srgbClr val="000000"/>
        </a:accent4>
        <a:accent5>
          <a:srgbClr val="E8E8E8"/>
        </a:accent5>
        <a:accent6>
          <a:srgbClr val="002E5C"/>
        </a:accent6>
        <a:hlink>
          <a:srgbClr val="008000"/>
        </a:hlink>
        <a:folHlink>
          <a:srgbClr val="800000"/>
        </a:folHlink>
      </a:clrScheme>
      <a:clrMap bg1="lt1" tx1="dk1" bg2="lt2" tx2="dk2" accent1="accent1" accent2="accent2" accent3="accent3" accent4="accent4" accent5="accent5" accent6="accent6" hlink="hlink" folHlink="folHlink"/>
    </a:extraClrScheme>
    <a:extraClrScheme>
      <a:clrScheme name="1_Custom Design 2">
        <a:dk1>
          <a:srgbClr val="603000"/>
        </a:dk1>
        <a:lt1>
          <a:srgbClr val="CF9860"/>
        </a:lt1>
        <a:dk2>
          <a:srgbClr val="000000"/>
        </a:dk2>
        <a:lt2>
          <a:srgbClr val="808080"/>
        </a:lt2>
        <a:accent1>
          <a:srgbClr val="FFFFCF"/>
        </a:accent1>
        <a:accent2>
          <a:srgbClr val="603000"/>
        </a:accent2>
        <a:accent3>
          <a:srgbClr val="E4CAB6"/>
        </a:accent3>
        <a:accent4>
          <a:srgbClr val="512700"/>
        </a:accent4>
        <a:accent5>
          <a:srgbClr val="FFFFE4"/>
        </a:accent5>
        <a:accent6>
          <a:srgbClr val="562A00"/>
        </a:accent6>
        <a:hlink>
          <a:srgbClr val="C21414"/>
        </a:hlink>
        <a:folHlink>
          <a:srgbClr val="660066"/>
        </a:folHlink>
      </a:clrScheme>
      <a:clrMap bg1="lt1" tx1="dk1" bg2="lt2" tx2="dk2" accent1="accent1" accent2="accent2" accent3="accent3" accent4="accent4" accent5="accent5" accent6="accent6" hlink="hlink" folHlink="folHlink"/>
    </a:extraClrScheme>
    <a:extraClrScheme>
      <a:clrScheme name="1_Custom Design 3">
        <a:dk1>
          <a:srgbClr val="505750"/>
        </a:dk1>
        <a:lt1>
          <a:srgbClr val="FFFFFF"/>
        </a:lt1>
        <a:dk2>
          <a:srgbClr val="000000"/>
        </a:dk2>
        <a:lt2>
          <a:srgbClr val="808080"/>
        </a:lt2>
        <a:accent1>
          <a:srgbClr val="DFDFDF"/>
        </a:accent1>
        <a:accent2>
          <a:srgbClr val="9F3000"/>
        </a:accent2>
        <a:accent3>
          <a:srgbClr val="FFFFFF"/>
        </a:accent3>
        <a:accent4>
          <a:srgbClr val="434943"/>
        </a:accent4>
        <a:accent5>
          <a:srgbClr val="ECECEC"/>
        </a:accent5>
        <a:accent6>
          <a:srgbClr val="902A00"/>
        </a:accent6>
        <a:hlink>
          <a:srgbClr val="C21414"/>
        </a:hlink>
        <a:folHlink>
          <a:srgbClr val="660066"/>
        </a:folHlink>
      </a:clrScheme>
      <a:clrMap bg1="lt1" tx1="dk1" bg2="lt2" tx2="dk2" accent1="accent1" accent2="accent2" accent3="accent3" accent4="accent4" accent5="accent5" accent6="accent6" hlink="hlink" folHlink="folHlink"/>
    </a:extraClrScheme>
    <a:extraClrScheme>
      <a:clrScheme name="1_Custom Design 4">
        <a:dk1>
          <a:srgbClr val="3A0000"/>
        </a:dk1>
        <a:lt1>
          <a:srgbClr val="FFFFFF"/>
        </a:lt1>
        <a:dk2>
          <a:srgbClr val="000000"/>
        </a:dk2>
        <a:lt2>
          <a:srgbClr val="808080"/>
        </a:lt2>
        <a:accent1>
          <a:srgbClr val="FFFFCF"/>
        </a:accent1>
        <a:accent2>
          <a:srgbClr val="9F0000"/>
        </a:accent2>
        <a:accent3>
          <a:srgbClr val="FFFFFF"/>
        </a:accent3>
        <a:accent4>
          <a:srgbClr val="300000"/>
        </a:accent4>
        <a:accent5>
          <a:srgbClr val="FFFFE4"/>
        </a:accent5>
        <a:accent6>
          <a:srgbClr val="90000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5">
        <a:dk1>
          <a:srgbClr val="002336"/>
        </a:dk1>
        <a:lt1>
          <a:srgbClr val="E8F0F8"/>
        </a:lt1>
        <a:dk2>
          <a:srgbClr val="000000"/>
        </a:dk2>
        <a:lt2>
          <a:srgbClr val="808080"/>
        </a:lt2>
        <a:accent1>
          <a:srgbClr val="FFFFEF"/>
        </a:accent1>
        <a:accent2>
          <a:srgbClr val="00679F"/>
        </a:accent2>
        <a:accent3>
          <a:srgbClr val="F2F6FB"/>
        </a:accent3>
        <a:accent4>
          <a:srgbClr val="001C2D"/>
        </a:accent4>
        <a:accent5>
          <a:srgbClr val="FFFFF6"/>
        </a:accent5>
        <a:accent6>
          <a:srgbClr val="005D9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6">
        <a:dk1>
          <a:srgbClr val="002336"/>
        </a:dk1>
        <a:lt1>
          <a:srgbClr val="CFCFFF"/>
        </a:lt1>
        <a:dk2>
          <a:srgbClr val="000000"/>
        </a:dk2>
        <a:lt2>
          <a:srgbClr val="808080"/>
        </a:lt2>
        <a:accent1>
          <a:srgbClr val="FFFFFF"/>
        </a:accent1>
        <a:accent2>
          <a:srgbClr val="003060"/>
        </a:accent2>
        <a:accent3>
          <a:srgbClr val="E4E4FF"/>
        </a:accent3>
        <a:accent4>
          <a:srgbClr val="001C2D"/>
        </a:accent4>
        <a:accent5>
          <a:srgbClr val="FFFFFF"/>
        </a:accent5>
        <a:accent6>
          <a:srgbClr val="002A56"/>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7">
        <a:dk1>
          <a:srgbClr val="000000"/>
        </a:dk1>
        <a:lt1>
          <a:srgbClr val="FFFFFF"/>
        </a:lt1>
        <a:dk2>
          <a:srgbClr val="000000"/>
        </a:dk2>
        <a:lt2>
          <a:srgbClr val="808080"/>
        </a:lt2>
        <a:accent1>
          <a:srgbClr val="EAEAEA"/>
        </a:accent1>
        <a:accent2>
          <a:srgbClr val="4B4B4B"/>
        </a:accent2>
        <a:accent3>
          <a:srgbClr val="FFFFFF"/>
        </a:accent3>
        <a:accent4>
          <a:srgbClr val="000000"/>
        </a:accent4>
        <a:accent5>
          <a:srgbClr val="F3F3F3"/>
        </a:accent5>
        <a:accent6>
          <a:srgbClr val="434343"/>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8">
        <a:dk1>
          <a:srgbClr val="000000"/>
        </a:dk1>
        <a:lt1>
          <a:srgbClr val="E3DABB"/>
        </a:lt1>
        <a:dk2>
          <a:srgbClr val="000000"/>
        </a:dk2>
        <a:lt2>
          <a:srgbClr val="808080"/>
        </a:lt2>
        <a:accent1>
          <a:srgbClr val="EAEAEA"/>
        </a:accent1>
        <a:accent2>
          <a:srgbClr val="065290"/>
        </a:accent2>
        <a:accent3>
          <a:srgbClr val="EFEADA"/>
        </a:accent3>
        <a:accent4>
          <a:srgbClr val="000000"/>
        </a:accent4>
        <a:accent5>
          <a:srgbClr val="F3F3F3"/>
        </a:accent5>
        <a:accent6>
          <a:srgbClr val="054982"/>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9">
        <a:dk1>
          <a:srgbClr val="00009F"/>
        </a:dk1>
        <a:lt1>
          <a:srgbClr val="FFCFFF"/>
        </a:lt1>
        <a:dk2>
          <a:srgbClr val="000000"/>
        </a:dk2>
        <a:lt2>
          <a:srgbClr val="808080"/>
        </a:lt2>
        <a:accent1>
          <a:srgbClr val="FFFFFF"/>
        </a:accent1>
        <a:accent2>
          <a:srgbClr val="60009F"/>
        </a:accent2>
        <a:accent3>
          <a:srgbClr val="FFE4FF"/>
        </a:accent3>
        <a:accent4>
          <a:srgbClr val="000087"/>
        </a:accent4>
        <a:accent5>
          <a:srgbClr val="FFFFFF"/>
        </a:accent5>
        <a:accent6>
          <a:srgbClr val="56009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10">
        <a:dk1>
          <a:srgbClr val="003000"/>
        </a:dk1>
        <a:lt1>
          <a:srgbClr val="9FCF9F"/>
        </a:lt1>
        <a:dk2>
          <a:srgbClr val="000000"/>
        </a:dk2>
        <a:lt2>
          <a:srgbClr val="808080"/>
        </a:lt2>
        <a:accent1>
          <a:srgbClr val="FFFFFF"/>
        </a:accent1>
        <a:accent2>
          <a:srgbClr val="006730"/>
        </a:accent2>
        <a:accent3>
          <a:srgbClr val="CDE4CD"/>
        </a:accent3>
        <a:accent4>
          <a:srgbClr val="002700"/>
        </a:accent4>
        <a:accent5>
          <a:srgbClr val="FFFFFF"/>
        </a:accent5>
        <a:accent6>
          <a:srgbClr val="005D2A"/>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11">
        <a:dk1>
          <a:srgbClr val="000000"/>
        </a:dk1>
        <a:lt1>
          <a:srgbClr val="FFFFD5"/>
        </a:lt1>
        <a:dk2>
          <a:srgbClr val="000000"/>
        </a:dk2>
        <a:lt2>
          <a:srgbClr val="808080"/>
        </a:lt2>
        <a:accent1>
          <a:srgbClr val="D7DFCF"/>
        </a:accent1>
        <a:accent2>
          <a:srgbClr val="661600"/>
        </a:accent2>
        <a:accent3>
          <a:srgbClr val="FFFFE7"/>
        </a:accent3>
        <a:accent4>
          <a:srgbClr val="000000"/>
        </a:accent4>
        <a:accent5>
          <a:srgbClr val="E8ECE4"/>
        </a:accent5>
        <a:accent6>
          <a:srgbClr val="5C1300"/>
        </a:accent6>
        <a:hlink>
          <a:srgbClr val="008000"/>
        </a:hlink>
        <a:folHlink>
          <a:srgbClr val="8000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Custom Design">
  <a:themeElements>
    <a:clrScheme name="2_Custom Design 1">
      <a:dk1>
        <a:srgbClr val="000000"/>
      </a:dk1>
      <a:lt1>
        <a:srgbClr val="AABAC9"/>
      </a:lt1>
      <a:dk2>
        <a:srgbClr val="000000"/>
      </a:dk2>
      <a:lt2>
        <a:srgbClr val="808080"/>
      </a:lt2>
      <a:accent1>
        <a:srgbClr val="D7D7D7"/>
      </a:accent1>
      <a:accent2>
        <a:srgbClr val="003466"/>
      </a:accent2>
      <a:accent3>
        <a:srgbClr val="D2D9E1"/>
      </a:accent3>
      <a:accent4>
        <a:srgbClr val="000000"/>
      </a:accent4>
      <a:accent5>
        <a:srgbClr val="E8E8E8"/>
      </a:accent5>
      <a:accent6>
        <a:srgbClr val="002E5C"/>
      </a:accent6>
      <a:hlink>
        <a:srgbClr val="008000"/>
      </a:hlink>
      <a:folHlink>
        <a:srgbClr val="800000"/>
      </a:folHlink>
    </a:clrScheme>
    <a:fontScheme name="2_Custom Design">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457200" tIns="457200" rIns="457200" bIns="457200" numCol="1" anchor="t" anchorCtr="0" compatLnSpc="1">
        <a:prstTxWarp prst="textNoShape">
          <a:avLst/>
        </a:prstTxWarp>
        <a:spAutoFit/>
      </a:bodyPr>
      <a:lstStyle>
        <a:defPPr marL="0" marR="0" indent="0" algn="l" defTabSz="4389438" rtl="0" eaLnBrk="1" fontAlgn="base" latinLnBrk="0" hangingPunct="1">
          <a:lnSpc>
            <a:spcPct val="100000"/>
          </a:lnSpc>
          <a:spcBef>
            <a:spcPct val="0"/>
          </a:spcBef>
          <a:spcAft>
            <a:spcPct val="0"/>
          </a:spcAft>
          <a:buClrTx/>
          <a:buSzTx/>
          <a:buFontTx/>
          <a:buNone/>
          <a:tabLst/>
          <a:defRPr kumimoji="0" lang="en-US" sz="2900" b="0" i="0" u="none" strike="noStrike" cap="none" normalizeH="0" baseline="0" smtClean="0">
            <a:ln>
              <a:noFill/>
            </a:ln>
            <a:solidFill>
              <a:schemeClr val="tx1"/>
            </a:solidFill>
            <a:effectLst/>
            <a:latin typeface="Arial Narrow" pitchFamily="34"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457200" tIns="457200" rIns="457200" bIns="457200" numCol="1" anchor="t" anchorCtr="0" compatLnSpc="1">
        <a:prstTxWarp prst="textNoShape">
          <a:avLst/>
        </a:prstTxWarp>
        <a:spAutoFit/>
      </a:bodyPr>
      <a:lstStyle>
        <a:defPPr marL="0" marR="0" indent="0" algn="l" defTabSz="4389438" rtl="0" eaLnBrk="1" fontAlgn="base" latinLnBrk="0" hangingPunct="1">
          <a:lnSpc>
            <a:spcPct val="100000"/>
          </a:lnSpc>
          <a:spcBef>
            <a:spcPct val="0"/>
          </a:spcBef>
          <a:spcAft>
            <a:spcPct val="0"/>
          </a:spcAft>
          <a:buClrTx/>
          <a:buSzTx/>
          <a:buFontTx/>
          <a:buNone/>
          <a:tabLst/>
          <a:defRPr kumimoji="0" lang="en-US" sz="2900" b="0" i="0" u="none" strike="noStrike" cap="none" normalizeH="0" baseline="0" smtClean="0">
            <a:ln>
              <a:noFill/>
            </a:ln>
            <a:solidFill>
              <a:schemeClr val="tx1"/>
            </a:solidFill>
            <a:effectLst/>
            <a:latin typeface="Arial Narrow" pitchFamily="34" charset="0"/>
          </a:defRPr>
        </a:defPPr>
      </a:lstStyle>
    </a:lnDef>
  </a:objectDefaults>
  <a:extraClrSchemeLst>
    <a:extraClrScheme>
      <a:clrScheme name="2_Custom Design 1">
        <a:dk1>
          <a:srgbClr val="000000"/>
        </a:dk1>
        <a:lt1>
          <a:srgbClr val="AABAC9"/>
        </a:lt1>
        <a:dk2>
          <a:srgbClr val="000000"/>
        </a:dk2>
        <a:lt2>
          <a:srgbClr val="808080"/>
        </a:lt2>
        <a:accent1>
          <a:srgbClr val="D7D7D7"/>
        </a:accent1>
        <a:accent2>
          <a:srgbClr val="003466"/>
        </a:accent2>
        <a:accent3>
          <a:srgbClr val="D2D9E1"/>
        </a:accent3>
        <a:accent4>
          <a:srgbClr val="000000"/>
        </a:accent4>
        <a:accent5>
          <a:srgbClr val="E8E8E8"/>
        </a:accent5>
        <a:accent6>
          <a:srgbClr val="002E5C"/>
        </a:accent6>
        <a:hlink>
          <a:srgbClr val="008000"/>
        </a:hlink>
        <a:folHlink>
          <a:srgbClr val="800000"/>
        </a:folHlink>
      </a:clrScheme>
      <a:clrMap bg1="lt1" tx1="dk1" bg2="lt2" tx2="dk2" accent1="accent1" accent2="accent2" accent3="accent3" accent4="accent4" accent5="accent5" accent6="accent6" hlink="hlink" folHlink="folHlink"/>
    </a:extraClrScheme>
    <a:extraClrScheme>
      <a:clrScheme name="2_Custom Design 2">
        <a:dk1>
          <a:srgbClr val="603000"/>
        </a:dk1>
        <a:lt1>
          <a:srgbClr val="CF9860"/>
        </a:lt1>
        <a:dk2>
          <a:srgbClr val="000000"/>
        </a:dk2>
        <a:lt2>
          <a:srgbClr val="808080"/>
        </a:lt2>
        <a:accent1>
          <a:srgbClr val="FFFFCF"/>
        </a:accent1>
        <a:accent2>
          <a:srgbClr val="603000"/>
        </a:accent2>
        <a:accent3>
          <a:srgbClr val="E4CAB6"/>
        </a:accent3>
        <a:accent4>
          <a:srgbClr val="512700"/>
        </a:accent4>
        <a:accent5>
          <a:srgbClr val="FFFFE4"/>
        </a:accent5>
        <a:accent6>
          <a:srgbClr val="562A00"/>
        </a:accent6>
        <a:hlink>
          <a:srgbClr val="C21414"/>
        </a:hlink>
        <a:folHlink>
          <a:srgbClr val="660066"/>
        </a:folHlink>
      </a:clrScheme>
      <a:clrMap bg1="lt1" tx1="dk1" bg2="lt2" tx2="dk2" accent1="accent1" accent2="accent2" accent3="accent3" accent4="accent4" accent5="accent5" accent6="accent6" hlink="hlink" folHlink="folHlink"/>
    </a:extraClrScheme>
    <a:extraClrScheme>
      <a:clrScheme name="2_Custom Design 3">
        <a:dk1>
          <a:srgbClr val="505750"/>
        </a:dk1>
        <a:lt1>
          <a:srgbClr val="FFFFFF"/>
        </a:lt1>
        <a:dk2>
          <a:srgbClr val="000000"/>
        </a:dk2>
        <a:lt2>
          <a:srgbClr val="808080"/>
        </a:lt2>
        <a:accent1>
          <a:srgbClr val="DFDFDF"/>
        </a:accent1>
        <a:accent2>
          <a:srgbClr val="9F3000"/>
        </a:accent2>
        <a:accent3>
          <a:srgbClr val="FFFFFF"/>
        </a:accent3>
        <a:accent4>
          <a:srgbClr val="434943"/>
        </a:accent4>
        <a:accent5>
          <a:srgbClr val="ECECEC"/>
        </a:accent5>
        <a:accent6>
          <a:srgbClr val="902A00"/>
        </a:accent6>
        <a:hlink>
          <a:srgbClr val="C21414"/>
        </a:hlink>
        <a:folHlink>
          <a:srgbClr val="660066"/>
        </a:folHlink>
      </a:clrScheme>
      <a:clrMap bg1="lt1" tx1="dk1" bg2="lt2" tx2="dk2" accent1="accent1" accent2="accent2" accent3="accent3" accent4="accent4" accent5="accent5" accent6="accent6" hlink="hlink" folHlink="folHlink"/>
    </a:extraClrScheme>
    <a:extraClrScheme>
      <a:clrScheme name="2_Custom Design 4">
        <a:dk1>
          <a:srgbClr val="3A0000"/>
        </a:dk1>
        <a:lt1>
          <a:srgbClr val="FFFFFF"/>
        </a:lt1>
        <a:dk2>
          <a:srgbClr val="000000"/>
        </a:dk2>
        <a:lt2>
          <a:srgbClr val="808080"/>
        </a:lt2>
        <a:accent1>
          <a:srgbClr val="FFFFCF"/>
        </a:accent1>
        <a:accent2>
          <a:srgbClr val="9F0000"/>
        </a:accent2>
        <a:accent3>
          <a:srgbClr val="FFFFFF"/>
        </a:accent3>
        <a:accent4>
          <a:srgbClr val="300000"/>
        </a:accent4>
        <a:accent5>
          <a:srgbClr val="FFFFE4"/>
        </a:accent5>
        <a:accent6>
          <a:srgbClr val="90000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5">
        <a:dk1>
          <a:srgbClr val="002336"/>
        </a:dk1>
        <a:lt1>
          <a:srgbClr val="E8F0F8"/>
        </a:lt1>
        <a:dk2>
          <a:srgbClr val="000000"/>
        </a:dk2>
        <a:lt2>
          <a:srgbClr val="808080"/>
        </a:lt2>
        <a:accent1>
          <a:srgbClr val="FFFFEF"/>
        </a:accent1>
        <a:accent2>
          <a:srgbClr val="00679F"/>
        </a:accent2>
        <a:accent3>
          <a:srgbClr val="F2F6FB"/>
        </a:accent3>
        <a:accent4>
          <a:srgbClr val="001C2D"/>
        </a:accent4>
        <a:accent5>
          <a:srgbClr val="FFFFF6"/>
        </a:accent5>
        <a:accent6>
          <a:srgbClr val="005D9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6">
        <a:dk1>
          <a:srgbClr val="002336"/>
        </a:dk1>
        <a:lt1>
          <a:srgbClr val="CFCFFF"/>
        </a:lt1>
        <a:dk2>
          <a:srgbClr val="000000"/>
        </a:dk2>
        <a:lt2>
          <a:srgbClr val="808080"/>
        </a:lt2>
        <a:accent1>
          <a:srgbClr val="FFFFFF"/>
        </a:accent1>
        <a:accent2>
          <a:srgbClr val="003060"/>
        </a:accent2>
        <a:accent3>
          <a:srgbClr val="E4E4FF"/>
        </a:accent3>
        <a:accent4>
          <a:srgbClr val="001C2D"/>
        </a:accent4>
        <a:accent5>
          <a:srgbClr val="FFFFFF"/>
        </a:accent5>
        <a:accent6>
          <a:srgbClr val="002A56"/>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7">
        <a:dk1>
          <a:srgbClr val="000000"/>
        </a:dk1>
        <a:lt1>
          <a:srgbClr val="FFFFFF"/>
        </a:lt1>
        <a:dk2>
          <a:srgbClr val="000000"/>
        </a:dk2>
        <a:lt2>
          <a:srgbClr val="808080"/>
        </a:lt2>
        <a:accent1>
          <a:srgbClr val="EAEAEA"/>
        </a:accent1>
        <a:accent2>
          <a:srgbClr val="4B4B4B"/>
        </a:accent2>
        <a:accent3>
          <a:srgbClr val="FFFFFF"/>
        </a:accent3>
        <a:accent4>
          <a:srgbClr val="000000"/>
        </a:accent4>
        <a:accent5>
          <a:srgbClr val="F3F3F3"/>
        </a:accent5>
        <a:accent6>
          <a:srgbClr val="434343"/>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8">
        <a:dk1>
          <a:srgbClr val="000000"/>
        </a:dk1>
        <a:lt1>
          <a:srgbClr val="E3DABB"/>
        </a:lt1>
        <a:dk2>
          <a:srgbClr val="000000"/>
        </a:dk2>
        <a:lt2>
          <a:srgbClr val="808080"/>
        </a:lt2>
        <a:accent1>
          <a:srgbClr val="EAEAEA"/>
        </a:accent1>
        <a:accent2>
          <a:srgbClr val="065290"/>
        </a:accent2>
        <a:accent3>
          <a:srgbClr val="EFEADA"/>
        </a:accent3>
        <a:accent4>
          <a:srgbClr val="000000"/>
        </a:accent4>
        <a:accent5>
          <a:srgbClr val="F3F3F3"/>
        </a:accent5>
        <a:accent6>
          <a:srgbClr val="054982"/>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9">
        <a:dk1>
          <a:srgbClr val="00009F"/>
        </a:dk1>
        <a:lt1>
          <a:srgbClr val="FFCFFF"/>
        </a:lt1>
        <a:dk2>
          <a:srgbClr val="000000"/>
        </a:dk2>
        <a:lt2>
          <a:srgbClr val="808080"/>
        </a:lt2>
        <a:accent1>
          <a:srgbClr val="FFFFFF"/>
        </a:accent1>
        <a:accent2>
          <a:srgbClr val="60009F"/>
        </a:accent2>
        <a:accent3>
          <a:srgbClr val="FFE4FF"/>
        </a:accent3>
        <a:accent4>
          <a:srgbClr val="000087"/>
        </a:accent4>
        <a:accent5>
          <a:srgbClr val="FFFFFF"/>
        </a:accent5>
        <a:accent6>
          <a:srgbClr val="56009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10">
        <a:dk1>
          <a:srgbClr val="003000"/>
        </a:dk1>
        <a:lt1>
          <a:srgbClr val="9FCF9F"/>
        </a:lt1>
        <a:dk2>
          <a:srgbClr val="000000"/>
        </a:dk2>
        <a:lt2>
          <a:srgbClr val="808080"/>
        </a:lt2>
        <a:accent1>
          <a:srgbClr val="FFFFFF"/>
        </a:accent1>
        <a:accent2>
          <a:srgbClr val="006730"/>
        </a:accent2>
        <a:accent3>
          <a:srgbClr val="CDE4CD"/>
        </a:accent3>
        <a:accent4>
          <a:srgbClr val="002700"/>
        </a:accent4>
        <a:accent5>
          <a:srgbClr val="FFFFFF"/>
        </a:accent5>
        <a:accent6>
          <a:srgbClr val="005D2A"/>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11">
        <a:dk1>
          <a:srgbClr val="000000"/>
        </a:dk1>
        <a:lt1>
          <a:srgbClr val="FFFFD5"/>
        </a:lt1>
        <a:dk2>
          <a:srgbClr val="000000"/>
        </a:dk2>
        <a:lt2>
          <a:srgbClr val="808080"/>
        </a:lt2>
        <a:accent1>
          <a:srgbClr val="D7DFCF"/>
        </a:accent1>
        <a:accent2>
          <a:srgbClr val="661600"/>
        </a:accent2>
        <a:accent3>
          <a:srgbClr val="FFFFE7"/>
        </a:accent3>
        <a:accent4>
          <a:srgbClr val="000000"/>
        </a:accent4>
        <a:accent5>
          <a:srgbClr val="E8ECE4"/>
        </a:accent5>
        <a:accent6>
          <a:srgbClr val="5C1300"/>
        </a:accent6>
        <a:hlink>
          <a:srgbClr val="008000"/>
        </a:hlink>
        <a:folHlink>
          <a:srgbClr val="80000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10390</TotalTime>
  <Words>1154</Words>
  <Application>Microsoft Office PowerPoint</Application>
  <PresentationFormat>Custom</PresentationFormat>
  <Paragraphs>121</Paragraphs>
  <Slides>1</Slides>
  <Notes>1</Notes>
  <HiddenSlides>0</HiddenSlides>
  <MMClips>0</MMClips>
  <ScaleCrop>false</ScaleCrop>
  <HeadingPairs>
    <vt:vector size="4" baseType="variant">
      <vt:variant>
        <vt:lpstr>Theme</vt:lpstr>
      </vt:variant>
      <vt:variant>
        <vt:i4>3</vt:i4>
      </vt:variant>
      <vt:variant>
        <vt:lpstr>Slide Titles</vt:lpstr>
      </vt:variant>
      <vt:variant>
        <vt:i4>1</vt:i4>
      </vt:variant>
    </vt:vector>
  </HeadingPairs>
  <TitlesOfParts>
    <vt:vector size="4" baseType="lpstr">
      <vt:lpstr>Custom Design</vt:lpstr>
      <vt:lpstr>1_Custom Design</vt:lpstr>
      <vt:lpstr>2_Custom Design</vt:lpstr>
      <vt:lpstr>Slide 1</vt:lpstr>
    </vt:vector>
  </TitlesOfParts>
  <Company>www.PosterPresentations.com</Company>
  <LinksUpToDate>false</LinksUpToDate>
  <SharedDoc>false</SharedDoc>
  <HyperlinkBase>http://www.posterpresentations.com</HyperlinkBase>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48x36 Poster Template</dc:title>
  <dc:subject>Free PowerPoint poster templates</dc:subject>
  <dc:creator>A. Kotoulas</dc:creator>
  <cp:keywords>poster presentation, poster design, poster template</cp:keywords>
  <dc:description>Non-authorized printing of this poster template by any commercial printing service other than PosterPresentations.com is strictly prohibited._x000d_
Non-profit educational printing centers are exempt._x000d_
To obtain printing authorization call:_x000d_
1.866.649.3004_x000d_
_x000d_
© 2007 Canterbury Media Services, Inc</dc:description>
  <cp:lastModifiedBy>Penguin</cp:lastModifiedBy>
  <cp:revision>191</cp:revision>
  <dcterms:created xsi:type="dcterms:W3CDTF">2005-05-18T01:24:28Z</dcterms:created>
  <dcterms:modified xsi:type="dcterms:W3CDTF">2010-11-24T19:24:53Z</dcterms:modified>
  <cp:category>Powerpoint poster templates</cp:category>
</cp:coreProperties>
</file>